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8"/>
  </p:notesMasterIdLst>
  <p:handoutMasterIdLst>
    <p:handoutMasterId r:id="rId19"/>
  </p:handoutMasterIdLst>
  <p:sldIdLst>
    <p:sldId id="256" r:id="rId5"/>
    <p:sldId id="257" r:id="rId6"/>
    <p:sldId id="278" r:id="rId7"/>
    <p:sldId id="279" r:id="rId8"/>
    <p:sldId id="258" r:id="rId9"/>
    <p:sldId id="280" r:id="rId10"/>
    <p:sldId id="281" r:id="rId11"/>
    <p:sldId id="282" r:id="rId12"/>
    <p:sldId id="266" r:id="rId13"/>
    <p:sldId id="283" r:id="rId14"/>
    <p:sldId id="284" r:id="rId15"/>
    <p:sldId id="285"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655" autoAdjust="0"/>
  </p:normalViewPr>
  <p:slideViewPr>
    <p:cSldViewPr snapToGrid="0">
      <p:cViewPr varScale="1">
        <p:scale>
          <a:sx n="75" d="100"/>
          <a:sy n="75" d="100"/>
        </p:scale>
        <p:origin x="974" y="48"/>
      </p:cViewPr>
      <p:guideLst/>
    </p:cSldViewPr>
  </p:slideViewPr>
  <p:outlineViewPr>
    <p:cViewPr>
      <p:scale>
        <a:sx n="33" d="100"/>
        <a:sy n="33" d="100"/>
      </p:scale>
      <p:origin x="0" y="-288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403" y="29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11/14/2024</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11/14/2024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a:t>
            </a:fld>
            <a:endParaRPr lang="en-US" dirty="0"/>
          </a:p>
        </p:txBody>
      </p:sp>
    </p:spTree>
    <p:extLst>
      <p:ext uri="{BB962C8B-B14F-4D97-AF65-F5344CB8AC3E}">
        <p14:creationId xmlns:p14="http://schemas.microsoft.com/office/powerpoint/2010/main" val="1778128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10</a:t>
            </a:fld>
            <a:endParaRPr lang="en-US" dirty="0"/>
          </a:p>
        </p:txBody>
      </p:sp>
    </p:spTree>
    <p:extLst>
      <p:ext uri="{BB962C8B-B14F-4D97-AF65-F5344CB8AC3E}">
        <p14:creationId xmlns:p14="http://schemas.microsoft.com/office/powerpoint/2010/main" val="840986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11</a:t>
            </a:fld>
            <a:endParaRPr lang="en-US" dirty="0"/>
          </a:p>
        </p:txBody>
      </p:sp>
    </p:spTree>
    <p:extLst>
      <p:ext uri="{BB962C8B-B14F-4D97-AF65-F5344CB8AC3E}">
        <p14:creationId xmlns:p14="http://schemas.microsoft.com/office/powerpoint/2010/main" val="575465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13</a:t>
            </a:fld>
            <a:endParaRPr lang="en-US" dirty="0"/>
          </a:p>
        </p:txBody>
      </p:sp>
    </p:spTree>
    <p:extLst>
      <p:ext uri="{BB962C8B-B14F-4D97-AF65-F5344CB8AC3E}">
        <p14:creationId xmlns:p14="http://schemas.microsoft.com/office/powerpoint/2010/main" val="702683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a:t>
            </a:fld>
            <a:endParaRPr lang="en-US" dirty="0"/>
          </a:p>
        </p:txBody>
      </p:sp>
    </p:spTree>
    <p:extLst>
      <p:ext uri="{BB962C8B-B14F-4D97-AF65-F5344CB8AC3E}">
        <p14:creationId xmlns:p14="http://schemas.microsoft.com/office/powerpoint/2010/main" val="4040438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3</a:t>
            </a:fld>
            <a:endParaRPr lang="en-US" dirty="0"/>
          </a:p>
        </p:txBody>
      </p:sp>
    </p:spTree>
    <p:extLst>
      <p:ext uri="{BB962C8B-B14F-4D97-AF65-F5344CB8AC3E}">
        <p14:creationId xmlns:p14="http://schemas.microsoft.com/office/powerpoint/2010/main" val="2182522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4</a:t>
            </a:fld>
            <a:endParaRPr lang="en-US" dirty="0"/>
          </a:p>
        </p:txBody>
      </p:sp>
    </p:spTree>
    <p:extLst>
      <p:ext uri="{BB962C8B-B14F-4D97-AF65-F5344CB8AC3E}">
        <p14:creationId xmlns:p14="http://schemas.microsoft.com/office/powerpoint/2010/main" val="2090324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5</a:t>
            </a:fld>
            <a:endParaRPr lang="en-US" dirty="0"/>
          </a:p>
        </p:txBody>
      </p:sp>
    </p:spTree>
    <p:extLst>
      <p:ext uri="{BB962C8B-B14F-4D97-AF65-F5344CB8AC3E}">
        <p14:creationId xmlns:p14="http://schemas.microsoft.com/office/powerpoint/2010/main" val="2843954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6</a:t>
            </a:fld>
            <a:endParaRPr lang="en-US" dirty="0"/>
          </a:p>
        </p:txBody>
      </p:sp>
    </p:spTree>
    <p:extLst>
      <p:ext uri="{BB962C8B-B14F-4D97-AF65-F5344CB8AC3E}">
        <p14:creationId xmlns:p14="http://schemas.microsoft.com/office/powerpoint/2010/main" val="2066144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7</a:t>
            </a:fld>
            <a:endParaRPr lang="en-US" dirty="0"/>
          </a:p>
        </p:txBody>
      </p:sp>
    </p:spTree>
    <p:extLst>
      <p:ext uri="{BB962C8B-B14F-4D97-AF65-F5344CB8AC3E}">
        <p14:creationId xmlns:p14="http://schemas.microsoft.com/office/powerpoint/2010/main" val="1025326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8</a:t>
            </a:fld>
            <a:endParaRPr lang="en-US" dirty="0"/>
          </a:p>
        </p:txBody>
      </p:sp>
    </p:spTree>
    <p:extLst>
      <p:ext uri="{BB962C8B-B14F-4D97-AF65-F5344CB8AC3E}">
        <p14:creationId xmlns:p14="http://schemas.microsoft.com/office/powerpoint/2010/main" val="236659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9</a:t>
            </a:fld>
            <a:endParaRPr lang="en-US" dirty="0"/>
          </a:p>
        </p:txBody>
      </p:sp>
    </p:spTree>
    <p:extLst>
      <p:ext uri="{BB962C8B-B14F-4D97-AF65-F5344CB8AC3E}">
        <p14:creationId xmlns:p14="http://schemas.microsoft.com/office/powerpoint/2010/main" val="31056832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41918" y="3329790"/>
            <a:ext cx="4941771" cy="3200400"/>
          </a:xfrm>
        </p:spPr>
        <p:txBody>
          <a:bodyPr anchor="ctr">
            <a:noAutofit/>
          </a:bodyPr>
          <a:lstStyle>
            <a:lvl1pPr algn="l">
              <a:defRPr sz="3600" spc="150" baseline="0"/>
            </a:lvl1pPr>
          </a:lstStyle>
          <a:p>
            <a:r>
              <a:rPr lang="en-US" dirty="0"/>
              <a:t>CLICK TO add title</a:t>
            </a:r>
          </a:p>
        </p:txBody>
      </p:sp>
      <p:pic>
        <p:nvPicPr>
          <p:cNvPr id="8" name="Graphic 7">
            <a:extLst>
              <a:ext uri="{FF2B5EF4-FFF2-40B4-BE49-F238E27FC236}">
                <a16:creationId xmlns:a16="http://schemas.microsoft.com/office/drawing/2014/main" id="{A04F1E16-9A84-4D0E-9706-79C396AF6AE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1" y="895350"/>
            <a:ext cx="3247662" cy="1917700"/>
          </a:xfrm>
        </p:spPr>
        <p:txBody>
          <a:bodyPr>
            <a:normAutofit/>
          </a:bodyPr>
          <a:lstStyle>
            <a:lvl1pPr algn="l">
              <a:defRPr lang="en-US" sz="2400" kern="1200" spc="150" baseline="0" dirty="0">
                <a:solidFill>
                  <a:schemeClr val="tx1"/>
                </a:solidFill>
                <a:latin typeface="+mj-lt"/>
                <a:ea typeface="+mj-ea"/>
                <a:cs typeface="+mj-cs"/>
              </a:defRPr>
            </a:lvl1pPr>
          </a:lstStyle>
          <a:p>
            <a:r>
              <a:rPr lang="en-US" dirty="0"/>
              <a:t>CLICK TO add title</a:t>
            </a:r>
          </a:p>
        </p:txBody>
      </p:sp>
      <p:sp>
        <p:nvSpPr>
          <p:cNvPr id="3" name="Content Placeholder 3">
            <a:extLst>
              <a:ext uri="{FF2B5EF4-FFF2-40B4-BE49-F238E27FC236}">
                <a16:creationId xmlns:a16="http://schemas.microsoft.com/office/drawing/2014/main" id="{A14C3057-3BCC-F9A2-98D8-17DDB36F1823}"/>
              </a:ext>
            </a:extLst>
          </p:cNvPr>
          <p:cNvSpPr>
            <a:spLocks noGrp="1"/>
          </p:cNvSpPr>
          <p:nvPr>
            <p:ph sz="half" idx="16" hasCustomPrompt="1"/>
          </p:nvPr>
        </p:nvSpPr>
        <p:spPr>
          <a:xfrm>
            <a:off x="838200" y="2813049"/>
            <a:ext cx="3247662" cy="323849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4216396" y="895927"/>
            <a:ext cx="7137404" cy="5115889"/>
          </a:xfrm>
        </p:spPr>
        <p:txBody>
          <a:bodyPr>
            <a:normAutofit/>
          </a:bodyPr>
          <a:lstStyle>
            <a:lvl1pPr marL="0" indent="0" algn="ctr">
              <a:buNone/>
              <a:defRPr sz="2000"/>
            </a:lvl1pPr>
          </a:lstStyle>
          <a:p>
            <a:r>
              <a:rPr lang="en-US"/>
              <a:t>Click icon to add table</a:t>
            </a:r>
            <a:endParaRPr lang="en-US" dirty="0"/>
          </a:p>
        </p:txBody>
      </p:sp>
      <p:sp>
        <p:nvSpPr>
          <p:cNvPr id="10" name="Footer Placeholder 4">
            <a:extLst>
              <a:ext uri="{FF2B5EF4-FFF2-40B4-BE49-F238E27FC236}">
                <a16:creationId xmlns:a16="http://schemas.microsoft.com/office/drawing/2014/main" id="{5F91997C-538B-C8B9-14D7-31A1932F69C3}"/>
              </a:ext>
            </a:extLst>
          </p:cNvPr>
          <p:cNvSpPr>
            <a:spLocks noGrp="1"/>
          </p:cNvSpPr>
          <p:nvPr>
            <p:ph type="ftr" sz="quarter" idx="11"/>
          </p:nvPr>
        </p:nvSpPr>
        <p:spPr>
          <a:xfrm>
            <a:off x="731615" y="6356349"/>
            <a:ext cx="3819228" cy="365125"/>
          </a:xfrm>
        </p:spPr>
        <p:txBody>
          <a:bodyPr/>
          <a:lstStyle>
            <a:lvl1pPr algn="l">
              <a:defRPr sz="900"/>
            </a:lvl1pPr>
          </a:lstStyle>
          <a:p>
            <a:r>
              <a:rPr lang="en-US" dirty="0"/>
              <a:t>PRESENTATION TITLE</a:t>
            </a:r>
          </a:p>
        </p:txBody>
      </p:sp>
      <p:sp>
        <p:nvSpPr>
          <p:cNvPr id="11" name="Slide Number Placeholder 5">
            <a:extLst>
              <a:ext uri="{FF2B5EF4-FFF2-40B4-BE49-F238E27FC236}">
                <a16:creationId xmlns:a16="http://schemas.microsoft.com/office/drawing/2014/main" id="{1F777EF4-982E-9337-7E82-31DC723C1273}"/>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grpSp>
        <p:nvGrpSpPr>
          <p:cNvPr id="14" name="Group 13">
            <a:extLst>
              <a:ext uri="{FF2B5EF4-FFF2-40B4-BE49-F238E27FC236}">
                <a16:creationId xmlns:a16="http://schemas.microsoft.com/office/drawing/2014/main" id="{E34303BA-AFB6-0E22-486F-785994E3B7B1}"/>
              </a:ext>
              <a:ext uri="{C183D7F6-B498-43B3-948B-1728B52AA6E4}">
                <adec:decorative xmlns:adec="http://schemas.microsoft.com/office/drawing/2017/decorative" val="1"/>
              </a:ext>
            </a:extLst>
          </p:cNvPr>
          <p:cNvGrpSpPr/>
          <p:nvPr userDrawn="1"/>
        </p:nvGrpSpPr>
        <p:grpSpPr>
          <a:xfrm>
            <a:off x="0" y="0"/>
            <a:ext cx="2327564" cy="1505528"/>
            <a:chOff x="0" y="0"/>
            <a:chExt cx="2238376" cy="3105150"/>
          </a:xfrm>
        </p:grpSpPr>
        <p:cxnSp>
          <p:nvCxnSpPr>
            <p:cNvPr id="15" name="Straight Connector 14">
              <a:extLst>
                <a:ext uri="{FF2B5EF4-FFF2-40B4-BE49-F238E27FC236}">
                  <a16:creationId xmlns:a16="http://schemas.microsoft.com/office/drawing/2014/main" id="{F66E3A08-02EB-7B54-5089-E7A7F19FD725}"/>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14F9BE5-00B2-ADDF-771C-AB098B36C820}"/>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808163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838200" y="337192"/>
            <a:ext cx="5655197" cy="1997867"/>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2705177"/>
            <a:ext cx="5733772" cy="448990"/>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hasCustomPrompt="1"/>
          </p:nvPr>
        </p:nvSpPr>
        <p:spPr>
          <a:xfrm>
            <a:off x="838199" y="3154166"/>
            <a:ext cx="5733773" cy="3032733"/>
          </a:xfrm>
        </p:spPr>
        <p:txBody>
          <a:bodyPr>
            <a:normAutofit/>
          </a:bodyPr>
          <a:lstStyle>
            <a:lvl1pPr marL="285750" indent="-285750">
              <a:lnSpc>
                <a:spcPct val="100000"/>
              </a:lnSpc>
              <a:buFont typeface="Arial" panose="020B0604020202020204" pitchFamily="34" charset="0"/>
              <a:buChar char="•"/>
              <a:defRPr sz="1800" spc="50" baseline="0"/>
            </a:lvl1pPr>
            <a:lvl2pPr marL="742950" indent="-285750">
              <a:lnSpc>
                <a:spcPct val="100000"/>
              </a:lnSpc>
              <a:buFont typeface="Arial" panose="020B0604020202020204" pitchFamily="34" charset="0"/>
              <a:buChar char="•"/>
              <a:defRPr sz="1800" spc="50" baseline="0"/>
            </a:lvl2pPr>
            <a:lvl3pPr marL="1200150" indent="-285750">
              <a:lnSpc>
                <a:spcPct val="100000"/>
              </a:lnSpc>
              <a:buFont typeface="Arial" panose="020B0604020202020204" pitchFamily="34" charset="0"/>
              <a:buChar char="•"/>
              <a:defRPr sz="1800" spc="50" baseline="0"/>
            </a:lvl3pPr>
            <a:lvl4pPr marL="1657350" indent="-285750">
              <a:lnSpc>
                <a:spcPct val="100000"/>
              </a:lnSpc>
              <a:buFont typeface="Arial" panose="020B0604020202020204" pitchFamily="34" charset="0"/>
              <a:buChar char="•"/>
              <a:defRPr sz="1800" spc="50" baseline="0"/>
            </a:lvl4pPr>
            <a:lvl5pPr marL="2114550" indent="-285750">
              <a:lnSpc>
                <a:spcPct val="100000"/>
              </a:lnSpc>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887108" y="2705177"/>
            <a:ext cx="3943627" cy="448989"/>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7" name="Content Placeholder 3">
            <a:extLst>
              <a:ext uri="{FF2B5EF4-FFF2-40B4-BE49-F238E27FC236}">
                <a16:creationId xmlns:a16="http://schemas.microsoft.com/office/drawing/2014/main" id="{0120DFF5-B64A-9744-4500-1D7BBA19BF1C}"/>
              </a:ext>
            </a:extLst>
          </p:cNvPr>
          <p:cNvSpPr>
            <a:spLocks noGrp="1"/>
          </p:cNvSpPr>
          <p:nvPr>
            <p:ph sz="half" idx="14" hasCustomPrompt="1"/>
          </p:nvPr>
        </p:nvSpPr>
        <p:spPr>
          <a:xfrm>
            <a:off x="7887107" y="3164867"/>
            <a:ext cx="3943627" cy="3032733"/>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a:xfrm>
            <a:off x="843986" y="6356350"/>
            <a:ext cx="4114800" cy="365125"/>
          </a:xfrm>
        </p:spPr>
        <p:txBody>
          <a:bodyPr/>
          <a:lstStyle>
            <a:lvl1pPr algn="l">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3" name="Graphic 12">
            <a:extLst>
              <a:ext uri="{FF2B5EF4-FFF2-40B4-BE49-F238E27FC236}">
                <a16:creationId xmlns:a16="http://schemas.microsoft.com/office/drawing/2014/main" id="{E0588715-35AD-8BE1-A5FC-E28BDD3854A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8645" t="319" r="28732" b="73496"/>
          <a:stretch/>
        </p:blipFill>
        <p:spPr>
          <a:xfrm rot="10800000" flipH="1">
            <a:off x="6308436" y="-11"/>
            <a:ext cx="5883564" cy="236642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44E9C70-0200-3C21-7766-CB9EA5FBFA88}"/>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1" name="Straight Connector 10">
              <a:extLst>
                <a:ext uri="{FF2B5EF4-FFF2-40B4-BE49-F238E27FC236}">
                  <a16:creationId xmlns:a16="http://schemas.microsoft.com/office/drawing/2014/main" id="{1D5E4B16-2071-DEE9-BE53-F35AFBEFCA57}"/>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CB2B071-0355-D550-18A8-9D515CA1698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0" y="353550"/>
            <a:ext cx="10515600" cy="1325563"/>
          </a:xfrm>
        </p:spPr>
        <p:txBody>
          <a:bodyPr anchor="b">
            <a:normAutofit/>
          </a:bodyPr>
          <a:lstStyle>
            <a:lvl1pPr algn="ctr">
              <a:defRPr lang="en-US" sz="2800" kern="1200" spc="150" baseline="0" dirty="0">
                <a:solidFill>
                  <a:schemeClr val="tx1"/>
                </a:solidFill>
                <a:latin typeface="+mj-lt"/>
                <a:ea typeface="+mj-ea"/>
                <a:cs typeface="+mj-cs"/>
              </a:defRPr>
            </a:lvl1pPr>
          </a:lstStyle>
          <a:p>
            <a:r>
              <a:rPr lang="en-US" dirty="0"/>
              <a:t>CLICK TO add title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570963"/>
          </a:xfrm>
        </p:spPr>
        <p:txBody>
          <a:bodyPr>
            <a:normAutofit/>
          </a:bodyPr>
          <a:lstStyle>
            <a:lvl1pPr marL="0" indent="0" algn="ctr">
              <a:buNone/>
              <a:defRPr sz="2000"/>
            </a:lvl1pPr>
          </a:lstStyle>
          <a:p>
            <a:r>
              <a:rPr lang="en-US"/>
              <a:t>Click icon to add table</a:t>
            </a:r>
            <a:endParaRPr lang="en-US" dirty="0"/>
          </a:p>
        </p:txBody>
      </p:sp>
      <p:sp>
        <p:nvSpPr>
          <p:cNvPr id="6" name="Footer Placeholder 4">
            <a:extLst>
              <a:ext uri="{FF2B5EF4-FFF2-40B4-BE49-F238E27FC236}">
                <a16:creationId xmlns:a16="http://schemas.microsoft.com/office/drawing/2014/main" id="{BFB554B2-4C33-2975-9F27-94B8AE71DF13}"/>
              </a:ext>
            </a:extLst>
          </p:cNvPr>
          <p:cNvSpPr>
            <a:spLocks noGrp="1"/>
          </p:cNvSpPr>
          <p:nvPr>
            <p:ph type="ftr" sz="quarter" idx="11"/>
          </p:nvPr>
        </p:nvSpPr>
        <p:spPr>
          <a:xfrm>
            <a:off x="838200" y="6356349"/>
            <a:ext cx="3819228" cy="365125"/>
          </a:xfrm>
        </p:spPr>
        <p:txBody>
          <a:bodyPr/>
          <a:lstStyle>
            <a:lvl1pPr algn="l">
              <a:defRPr sz="900"/>
            </a:lvl1pPr>
          </a:lstStyle>
          <a:p>
            <a:r>
              <a:rPr lang="en-US" dirty="0"/>
              <a:t>PRESENTATION TITLE</a:t>
            </a:r>
          </a:p>
        </p:txBody>
      </p:sp>
      <p:sp>
        <p:nvSpPr>
          <p:cNvPr id="7" name="Slide Number Placeholder 5">
            <a:extLst>
              <a:ext uri="{FF2B5EF4-FFF2-40B4-BE49-F238E27FC236}">
                <a16:creationId xmlns:a16="http://schemas.microsoft.com/office/drawing/2014/main" id="{503C6776-E983-2BA3-1054-75996FE0FD22}"/>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add title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hasCustomPrompt="1"/>
          </p:nvPr>
        </p:nvSpPr>
        <p:spPr>
          <a:xfrm>
            <a:off x="4267200" y="3238103"/>
            <a:ext cx="4179570" cy="2850181"/>
          </a:xfrm>
        </p:spPr>
        <p:txBody>
          <a:bodyPr>
            <a:normAutofit/>
          </a:bodyPr>
          <a:lstStyle>
            <a:lvl1pPr marL="0" indent="0" algn="l">
              <a:lnSpc>
                <a:spcPct val="150000"/>
              </a:lnSpc>
              <a:buNone/>
              <a:defRPr sz="18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6" name="Graphic 5">
            <a:extLst>
              <a:ext uri="{FF2B5EF4-FFF2-40B4-BE49-F238E27FC236}">
                <a16:creationId xmlns:a16="http://schemas.microsoft.com/office/drawing/2014/main" id="{ED3361C9-310A-4255-A94E-B77588962D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4267200" y="6356350"/>
            <a:ext cx="4179570" cy="365125"/>
          </a:xfrm>
        </p:spPr>
        <p:txBody>
          <a:bodyPr/>
          <a:lstStyle>
            <a:lvl1pPr algn="l">
              <a:defRPr sz="900"/>
            </a:lvl1pPr>
          </a:lstStyle>
          <a:p>
            <a:r>
              <a:rPr lang="en-US" dirty="0"/>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29114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4229100" y="0"/>
            <a:ext cx="7962901"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dirty="0"/>
              <a:t>CLICK TO add title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hasCustomPrompt="1"/>
          </p:nvPr>
        </p:nvSpPr>
        <p:spPr>
          <a:xfrm>
            <a:off x="1333500" y="2674013"/>
            <a:ext cx="2895600" cy="3269589"/>
          </a:xfrm>
        </p:spPr>
        <p:txBody>
          <a:bodyPr>
            <a:normAutofit/>
          </a:bodyPr>
          <a:lstStyle>
            <a:lvl1pPr marL="0" indent="0">
              <a:lnSpc>
                <a:spcPct val="140000"/>
              </a:lnSpc>
              <a:spcBef>
                <a:spcPts val="1000"/>
              </a:spcBef>
              <a:buNone/>
              <a:defRPr sz="1800">
                <a:solidFill>
                  <a:schemeClr val="bg1"/>
                </a:solidFill>
              </a:defRPr>
            </a:lvl1pPr>
            <a:lvl2pPr marL="457200" indent="0">
              <a:lnSpc>
                <a:spcPct val="140000"/>
              </a:lnSpc>
              <a:spcBef>
                <a:spcPts val="1000"/>
              </a:spcBef>
              <a:buNone/>
              <a:defRPr sz="1800">
                <a:solidFill>
                  <a:schemeClr val="bg1"/>
                </a:solidFill>
              </a:defRPr>
            </a:lvl2pPr>
            <a:lvl3pPr marL="914400" indent="0">
              <a:lnSpc>
                <a:spcPct val="140000"/>
              </a:lnSpc>
              <a:spcBef>
                <a:spcPts val="1000"/>
              </a:spcBef>
              <a:buNone/>
              <a:defRPr sz="1800">
                <a:solidFill>
                  <a:schemeClr val="bg1"/>
                </a:solidFill>
              </a:defRPr>
            </a:lvl3pPr>
            <a:lvl4pPr marL="1371600" indent="0">
              <a:lnSpc>
                <a:spcPct val="140000"/>
              </a:lnSpc>
              <a:spcBef>
                <a:spcPts val="1000"/>
              </a:spcBef>
              <a:buNone/>
              <a:defRPr sz="1800">
                <a:solidFill>
                  <a:schemeClr val="bg1"/>
                </a:solidFill>
              </a:defRPr>
            </a:lvl4pPr>
            <a:lvl5pPr marL="1828800" indent="0">
              <a:lnSpc>
                <a:spcPct val="140000"/>
              </a:lnSpc>
              <a:spcBef>
                <a:spcPts val="1000"/>
              </a:spcBef>
              <a:buNone/>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1333500" y="6356349"/>
            <a:ext cx="3819228" cy="365125"/>
          </a:xfrm>
        </p:spPr>
        <p:txBody>
          <a:bodyPr/>
          <a:lstStyle>
            <a:lvl1pPr algn="l">
              <a:defRPr sz="900"/>
            </a:lvl1pPr>
          </a:lstStyle>
          <a:p>
            <a:r>
              <a:rPr lang="en-US" dirty="0"/>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82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018"/>
            <a:ext cx="4179570" cy="3377354"/>
          </a:xfrm>
        </p:spPr>
        <p:txBody>
          <a:bodyPr anchor="b">
            <a:noAutofit/>
          </a:bodyPr>
          <a:lstStyle>
            <a:lvl1pPr algn="l">
              <a:defRPr sz="3600" spc="150" baseline="0">
                <a:solidFill>
                  <a:schemeClr val="tx1"/>
                </a:solidFill>
              </a:defRPr>
            </a:lvl1pPr>
          </a:lstStyle>
          <a:p>
            <a:r>
              <a:rPr lang="en-US" dirty="0"/>
              <a:t>CLICK TO add title</a:t>
            </a:r>
          </a:p>
        </p:txBody>
      </p:sp>
      <p:grpSp>
        <p:nvGrpSpPr>
          <p:cNvPr id="4" name="Group 3">
            <a:extLst>
              <a:ext uri="{FF2B5EF4-FFF2-40B4-BE49-F238E27FC236}">
                <a16:creationId xmlns:a16="http://schemas.microsoft.com/office/drawing/2014/main" id="{4A96E214-6A61-C8A7-B1DB-C8C260C13441}"/>
              </a:ext>
              <a:ext uri="{C183D7F6-B498-43B3-948B-1728B52AA6E4}">
                <adec:decorative xmlns:adec="http://schemas.microsoft.com/office/drawing/2017/decorative" val="1"/>
              </a:ext>
            </a:extLst>
          </p:cNvPr>
          <p:cNvGrpSpPr/>
          <p:nvPr userDrawn="1"/>
        </p:nvGrpSpPr>
        <p:grpSpPr>
          <a:xfrm>
            <a:off x="0" y="0"/>
            <a:ext cx="6557818" cy="6858000"/>
            <a:chOff x="0" y="0"/>
            <a:chExt cx="4762501" cy="5186363"/>
          </a:xfrm>
        </p:grpSpPr>
        <p:cxnSp>
          <p:nvCxnSpPr>
            <p:cNvPr id="5" name="Straight Connector 4">
              <a:extLst>
                <a:ext uri="{FF2B5EF4-FFF2-40B4-BE49-F238E27FC236}">
                  <a16:creationId xmlns:a16="http://schemas.microsoft.com/office/drawing/2014/main" id="{A18BC1BC-99D6-D9F4-19F9-AAE722E2AE61}"/>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816F797-248B-2C75-29B9-DB65A809D47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2501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680"/>
            <a:ext cx="4179570" cy="3376691"/>
          </a:xfrm>
        </p:spPr>
        <p:txBody>
          <a:bodyPr anchor="b">
            <a:noAutofit/>
          </a:bodyPr>
          <a:lstStyle>
            <a:lvl1pPr algn="l">
              <a:defRPr sz="3600" spc="150" baseline="0">
                <a:solidFill>
                  <a:schemeClr val="bg1"/>
                </a:solidFill>
              </a:defRPr>
            </a:lvl1pPr>
          </a:lstStyle>
          <a:p>
            <a:r>
              <a:rPr lang="en-US" dirty="0"/>
              <a:t>CLICK TO add title</a:t>
            </a:r>
          </a:p>
        </p:txBody>
      </p:sp>
      <p:cxnSp>
        <p:nvCxnSpPr>
          <p:cNvPr id="7" name="Straight Connector 6">
            <a:extLst>
              <a:ext uri="{FF2B5EF4-FFF2-40B4-BE49-F238E27FC236}">
                <a16:creationId xmlns:a16="http://schemas.microsoft.com/office/drawing/2014/main" id="{5D8E94DD-0F7B-3F92-58EA-5F06D557BF40}"/>
              </a:ext>
              <a:ext uri="{C183D7F6-B498-43B3-948B-1728B52AA6E4}">
                <adec:decorative xmlns:adec="http://schemas.microsoft.com/office/drawing/2017/decorative" val="1"/>
              </a:ext>
            </a:extLst>
          </p:cNvPr>
          <p:cNvCxnSpPr>
            <a:cxnSpLocks/>
          </p:cNvCxnSpPr>
          <p:nvPr userDrawn="1"/>
        </p:nvCxnSpPr>
        <p:spPr>
          <a:xfrm>
            <a:off x="3990667" y="0"/>
            <a:ext cx="1126278" cy="25122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419F5397-34DB-BC88-ADF5-AA470A06FE50}"/>
              </a:ext>
            </a:extLst>
          </p:cNvPr>
          <p:cNvSpPr>
            <a:spLocks noGrp="1"/>
          </p:cNvSpPr>
          <p:nvPr>
            <p:ph type="pic" sz="quarter" idx="10"/>
          </p:nvPr>
        </p:nvSpPr>
        <p:spPr>
          <a:xfrm>
            <a:off x="0" y="-5080"/>
            <a:ext cx="6576291" cy="6872605"/>
          </a:xfrm>
          <a:custGeom>
            <a:avLst/>
            <a:gdLst>
              <a:gd name="connsiteX0" fmla="*/ 0 w 6576291"/>
              <a:gd name="connsiteY0" fmla="*/ 0 h 6867525"/>
              <a:gd name="connsiteX1" fmla="*/ 6576291 w 6576291"/>
              <a:gd name="connsiteY1" fmla="*/ 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044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 name="connsiteX0" fmla="*/ 0 w 6576291"/>
              <a:gd name="connsiteY0" fmla="*/ 0 h 6867525"/>
              <a:gd name="connsiteX1" fmla="*/ 3624811 w 6576291"/>
              <a:gd name="connsiteY1" fmla="*/ 1016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298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6291" h="6872605">
                <a:moveTo>
                  <a:pt x="0" y="5080"/>
                </a:moveTo>
                <a:lnTo>
                  <a:pt x="3629891" y="0"/>
                </a:lnTo>
                <a:lnTo>
                  <a:pt x="6576291" y="6872605"/>
                </a:lnTo>
                <a:lnTo>
                  <a:pt x="0" y="6872605"/>
                </a:lnTo>
                <a:lnTo>
                  <a:pt x="0" y="5080"/>
                </a:lnTo>
                <a:close/>
              </a:path>
            </a:pathLst>
          </a:custGeom>
        </p:spPr>
        <p:txBody>
          <a:bodyPr lIns="182880" tIns="182880" bIns="91440">
            <a:normAutofit/>
          </a:bodyPr>
          <a:lstStyle>
            <a:lvl1pPr marL="0" indent="0">
              <a:buNone/>
              <a:defRPr sz="20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754018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22318" y="268360"/>
            <a:ext cx="7288282" cy="2121177"/>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Content Placeholder 3">
            <a:extLst>
              <a:ext uri="{FF2B5EF4-FFF2-40B4-BE49-F238E27FC236}">
                <a16:creationId xmlns:a16="http://schemas.microsoft.com/office/drawing/2014/main" id="{EAC9D25F-5B3D-F5B2-5D02-C6BC6AA8987B}"/>
              </a:ext>
            </a:extLst>
          </p:cNvPr>
          <p:cNvSpPr>
            <a:spLocks noGrp="1"/>
          </p:cNvSpPr>
          <p:nvPr>
            <p:ph sz="half" idx="2" hasCustomPrompt="1"/>
          </p:nvPr>
        </p:nvSpPr>
        <p:spPr>
          <a:xfrm>
            <a:off x="1322388" y="2763078"/>
            <a:ext cx="7288212" cy="3407051"/>
          </a:xfrm>
        </p:spPr>
        <p:txBody>
          <a:bodyPr>
            <a:normAutofit/>
          </a:bodyPr>
          <a:lstStyle>
            <a:lvl1pPr marL="0" indent="0">
              <a:lnSpc>
                <a:spcPct val="100000"/>
              </a:lnSpc>
              <a:buFont typeface="Arial" panose="020B0604020202020204" pitchFamily="34" charset="0"/>
              <a:buNone/>
              <a:defRPr sz="1800" b="1"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18E16CF1-2502-F2F0-2C27-2DD7979033E2}"/>
              </a:ext>
              <a:ext uri="{C183D7F6-B498-43B3-948B-1728B52AA6E4}">
                <adec:decorative xmlns:adec="http://schemas.microsoft.com/office/drawing/2017/decorative" val="1"/>
              </a:ext>
            </a:extLst>
          </p:cNvPr>
          <p:cNvGrpSpPr/>
          <p:nvPr userDrawn="1"/>
        </p:nvGrpSpPr>
        <p:grpSpPr>
          <a:xfrm>
            <a:off x="9096374" y="-25401"/>
            <a:ext cx="3095625" cy="6883401"/>
            <a:chOff x="9096375" y="-25401"/>
            <a:chExt cx="3095625" cy="6883401"/>
          </a:xfrm>
        </p:grpSpPr>
        <p:cxnSp>
          <p:nvCxnSpPr>
            <p:cNvPr id="10" name="Straight Connector 9">
              <a:extLst>
                <a:ext uri="{FF2B5EF4-FFF2-40B4-BE49-F238E27FC236}">
                  <a16:creationId xmlns:a16="http://schemas.microsoft.com/office/drawing/2014/main" id="{6322A6FB-333C-65AE-23D8-08BCEA174D43}"/>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2BB247-4598-A983-DEBF-6F042C1DB0BC}"/>
                </a:ext>
              </a:extLst>
            </p:cNvPr>
            <p:cNvCxnSpPr>
              <a:cxnSpLocks/>
            </p:cNvCxnSpPr>
            <p:nvPr userDrawn="1"/>
          </p:nvCxnSpPr>
          <p:spPr>
            <a:xfrm flipH="1">
              <a:off x="9381744" y="-25401"/>
              <a:ext cx="2810256" cy="6883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34E84FEE-D475-A71D-7996-5925602ECF9A}"/>
              </a:ext>
              <a:ext uri="{C183D7F6-B498-43B3-948B-1728B52AA6E4}">
                <adec:decorative xmlns:adec="http://schemas.microsoft.com/office/drawing/2017/decorative" val="1"/>
              </a:ext>
            </a:extLst>
          </p:cNvPr>
          <p:cNvCxnSpPr>
            <a:cxnSpLocks/>
          </p:cNvCxnSpPr>
          <p:nvPr userDrawn="1"/>
        </p:nvCxnSpPr>
        <p:spPr>
          <a:xfrm rot="10800000" flipH="1">
            <a:off x="-1" y="-25403"/>
            <a:ext cx="1210573" cy="20481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7459776D-4049-CB00-C321-0627C169BC51}"/>
              </a:ext>
            </a:extLst>
          </p:cNvPr>
          <p:cNvSpPr>
            <a:spLocks noGrp="1"/>
          </p:cNvSpPr>
          <p:nvPr>
            <p:ph type="ftr" sz="quarter" idx="11"/>
          </p:nvPr>
        </p:nvSpPr>
        <p:spPr>
          <a:xfrm>
            <a:off x="1333500" y="6356349"/>
            <a:ext cx="3819228" cy="365125"/>
          </a:xfrm>
        </p:spPr>
        <p:txBody>
          <a:bodyPr/>
          <a:lstStyle>
            <a:lvl1pPr algn="l">
              <a:defRPr sz="900"/>
            </a:lvl1pPr>
          </a:lstStyle>
          <a:p>
            <a:r>
              <a:rPr lang="en-US" dirty="0"/>
              <a:t>PRESENTATION TITLE</a:t>
            </a:r>
          </a:p>
        </p:txBody>
      </p:sp>
      <p:sp>
        <p:nvSpPr>
          <p:cNvPr id="16" name="Slide Number Placeholder 5">
            <a:extLst>
              <a:ext uri="{FF2B5EF4-FFF2-40B4-BE49-F238E27FC236}">
                <a16:creationId xmlns:a16="http://schemas.microsoft.com/office/drawing/2014/main" id="{EDE114AF-34C6-A062-7340-858BC27DA264}"/>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4249735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06400"/>
            <a:ext cx="4179570" cy="3457971"/>
          </a:xfrm>
        </p:spPr>
        <p:txBody>
          <a:bodyPr anchor="b">
            <a:noAutofit/>
          </a:bodyPr>
          <a:lstStyle>
            <a:lvl1pPr algn="l">
              <a:defRPr sz="3600" spc="150" baseline="0">
                <a:solidFill>
                  <a:schemeClr val="bg1"/>
                </a:solidFill>
              </a:defRPr>
            </a:lvl1pPr>
          </a:lstStyle>
          <a:p>
            <a:r>
              <a:rPr lang="en-US" dirty="0"/>
              <a:t>CLICK TO add title</a:t>
            </a:r>
          </a:p>
        </p:txBody>
      </p:sp>
      <p:pic>
        <p:nvPicPr>
          <p:cNvPr id="4" name="Graphic 3">
            <a:extLst>
              <a:ext uri="{FF2B5EF4-FFF2-40B4-BE49-F238E27FC236}">
                <a16:creationId xmlns:a16="http://schemas.microsoft.com/office/drawing/2014/main" id="{5E045004-3604-59DC-13E0-7A0B2DF78C4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440329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55F7B05-9431-1FBA-415D-6CF2DF562B9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093633" cy="3912394"/>
          </a:xfrm>
          <a:prstGeom prst="rect">
            <a:avLst/>
          </a:prstGeom>
        </p:spPr>
      </p:pic>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568961"/>
            <a:ext cx="8420100"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97255"/>
            <a:ext cx="3924300"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7" name="Content Placeholder 3">
            <a:extLst>
              <a:ext uri="{FF2B5EF4-FFF2-40B4-BE49-F238E27FC236}">
                <a16:creationId xmlns:a16="http://schemas.microsoft.com/office/drawing/2014/main" id="{07FF22E3-5928-787E-B062-FA18127D3BD9}"/>
              </a:ext>
            </a:extLst>
          </p:cNvPr>
          <p:cNvSpPr>
            <a:spLocks noGrp="1"/>
          </p:cNvSpPr>
          <p:nvPr>
            <p:ph sz="half" idx="13" hasCustomPrompt="1"/>
          </p:nvPr>
        </p:nvSpPr>
        <p:spPr>
          <a:xfrm>
            <a:off x="2933700" y="3251596"/>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97255"/>
            <a:ext cx="3943627"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9" name="Content Placeholder 3">
            <a:extLst>
              <a:ext uri="{FF2B5EF4-FFF2-40B4-BE49-F238E27FC236}">
                <a16:creationId xmlns:a16="http://schemas.microsoft.com/office/drawing/2014/main" id="{178E4D0B-96F1-45F3-6B2A-5FA31A37257F}"/>
              </a:ext>
            </a:extLst>
          </p:cNvPr>
          <p:cNvSpPr>
            <a:spLocks noGrp="1"/>
          </p:cNvSpPr>
          <p:nvPr>
            <p:ph sz="half" idx="14" hasCustomPrompt="1"/>
          </p:nvPr>
        </p:nvSpPr>
        <p:spPr>
          <a:xfrm>
            <a:off x="7410173" y="3251595"/>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4">
            <a:extLst>
              <a:ext uri="{FF2B5EF4-FFF2-40B4-BE49-F238E27FC236}">
                <a16:creationId xmlns:a16="http://schemas.microsoft.com/office/drawing/2014/main" id="{5F41582C-9AD2-F126-40F3-D43E77D158C8}"/>
              </a:ext>
            </a:extLst>
          </p:cNvPr>
          <p:cNvSpPr>
            <a:spLocks noGrp="1"/>
          </p:cNvSpPr>
          <p:nvPr>
            <p:ph type="ftr" sz="quarter" idx="11"/>
          </p:nvPr>
        </p:nvSpPr>
        <p:spPr>
          <a:xfrm>
            <a:off x="2969260" y="6356349"/>
            <a:ext cx="3819228" cy="365125"/>
          </a:xfrm>
        </p:spPr>
        <p:txBody>
          <a:bodyPr/>
          <a:lstStyle>
            <a:lvl1pPr algn="l">
              <a:defRPr sz="900"/>
            </a:lvl1pPr>
          </a:lstStyle>
          <a:p>
            <a:r>
              <a:rPr lang="en-US" dirty="0"/>
              <a:t>PRESENTATION TITLE</a:t>
            </a:r>
          </a:p>
        </p:txBody>
      </p:sp>
      <p:sp>
        <p:nvSpPr>
          <p:cNvPr id="14" name="Slide Number Placeholder 5">
            <a:extLst>
              <a:ext uri="{FF2B5EF4-FFF2-40B4-BE49-F238E27FC236}">
                <a16:creationId xmlns:a16="http://schemas.microsoft.com/office/drawing/2014/main" id="{341F76B1-7BEF-7A88-1394-1164BFF082E5}"/>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4012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341120" y="558801"/>
            <a:ext cx="9953308"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grpSp>
        <p:nvGrpSpPr>
          <p:cNvPr id="10" name="Group 9">
            <a:extLst>
              <a:ext uri="{FF2B5EF4-FFF2-40B4-BE49-F238E27FC236}">
                <a16:creationId xmlns:a16="http://schemas.microsoft.com/office/drawing/2014/main" id="{6A217F83-0BDB-C70B-29FE-2651DE191533}"/>
              </a:ext>
              <a:ext uri="{C183D7F6-B498-43B3-948B-1728B52AA6E4}">
                <adec:decorative xmlns:adec="http://schemas.microsoft.com/office/drawing/2017/decorative" val="1"/>
              </a:ext>
            </a:extLst>
          </p:cNvPr>
          <p:cNvGrpSpPr/>
          <p:nvPr userDrawn="1"/>
        </p:nvGrpSpPr>
        <p:grpSpPr>
          <a:xfrm>
            <a:off x="4429817" y="0"/>
            <a:ext cx="7762183" cy="2754814"/>
            <a:chOff x="7334250" y="0"/>
            <a:chExt cx="4857750" cy="1724025"/>
          </a:xfrm>
        </p:grpSpPr>
        <p:cxnSp>
          <p:nvCxnSpPr>
            <p:cNvPr id="11" name="Straight Connector 10">
              <a:extLst>
                <a:ext uri="{FF2B5EF4-FFF2-40B4-BE49-F238E27FC236}">
                  <a16:creationId xmlns:a16="http://schemas.microsoft.com/office/drawing/2014/main" id="{E0C62368-3F79-C078-7086-B23D2F5A09F8}"/>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9BDD71-BF2E-BDB0-A625-D8371AEA1CAB}"/>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ext Placeholder 2">
            <a:extLst>
              <a:ext uri="{FF2B5EF4-FFF2-40B4-BE49-F238E27FC236}">
                <a16:creationId xmlns:a16="http://schemas.microsoft.com/office/drawing/2014/main" id="{83354B96-CD25-BE1C-8CA2-3825F820B759}"/>
              </a:ext>
            </a:extLst>
          </p:cNvPr>
          <p:cNvSpPr>
            <a:spLocks noGrp="1"/>
          </p:cNvSpPr>
          <p:nvPr>
            <p:ph type="body" idx="1" hasCustomPrompt="1"/>
          </p:nvPr>
        </p:nvSpPr>
        <p:spPr>
          <a:xfrm>
            <a:off x="1341120" y="2960877"/>
            <a:ext cx="2722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5" name="Content Placeholder 3">
            <a:extLst>
              <a:ext uri="{FF2B5EF4-FFF2-40B4-BE49-F238E27FC236}">
                <a16:creationId xmlns:a16="http://schemas.microsoft.com/office/drawing/2014/main" id="{CDD81865-54C7-7674-4B2E-041D05C1D146}"/>
              </a:ext>
            </a:extLst>
          </p:cNvPr>
          <p:cNvSpPr>
            <a:spLocks noGrp="1"/>
          </p:cNvSpPr>
          <p:nvPr>
            <p:ph sz="half" idx="15" hasCustomPrompt="1"/>
          </p:nvPr>
        </p:nvSpPr>
        <p:spPr>
          <a:xfrm>
            <a:off x="1341120" y="3392035"/>
            <a:ext cx="2722880" cy="2907164"/>
          </a:xfrm>
        </p:spPr>
        <p:txBody>
          <a:bodyPr tIns="0">
            <a:normAutofit/>
          </a:bodyPr>
          <a:lstStyle>
            <a:lvl1pPr marL="283464" indent="-283464">
              <a:lnSpc>
                <a:spcPct val="100000"/>
              </a:lnSpc>
              <a:buFont typeface="+mj-lt"/>
              <a:buAutoNum type="arabicPeriod"/>
              <a:defRPr sz="1800" b="0" spc="50" baseline="0"/>
            </a:lvl1pPr>
            <a:lvl2pPr marL="566928" indent="-342900">
              <a:lnSpc>
                <a:spcPct val="100000"/>
              </a:lnSpc>
              <a:spcBef>
                <a:spcPts val="1000"/>
              </a:spcBef>
              <a:buFont typeface="+mj-lt"/>
              <a:buAutoNum type="alphaLcPeriod"/>
              <a:defRPr sz="1800" spc="50" baseline="0"/>
            </a:lvl2pPr>
            <a:lvl3pPr marL="850392" indent="-342900">
              <a:lnSpc>
                <a:spcPct val="100000"/>
              </a:lnSpc>
              <a:spcBef>
                <a:spcPts val="1000"/>
              </a:spcBef>
              <a:buFont typeface="+mj-lt"/>
              <a:buAutoNum type="arabicParenR"/>
              <a:defRPr sz="1800" spc="50" baseline="0"/>
            </a:lvl3pPr>
            <a:lvl4pPr marL="1042416" indent="-342900">
              <a:lnSpc>
                <a:spcPct val="100000"/>
              </a:lnSpc>
              <a:spcBef>
                <a:spcPts val="1000"/>
              </a:spcBef>
              <a:buFont typeface="+mj-lt"/>
              <a:buAutoNum type="alphaLcParenR"/>
              <a:defRPr sz="1800" spc="50" baseline="0"/>
            </a:lvl4pPr>
            <a:lvl5pPr marL="1074420" indent="-400050">
              <a:lnSpc>
                <a:spcPct val="100000"/>
              </a:lnSpc>
              <a:spcBef>
                <a:spcPts val="1000"/>
              </a:spcBef>
              <a:buFont typeface="+mj-lt"/>
              <a:buAutoNum type="romanLcPeriod"/>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7" name="Text Placeholder 2">
            <a:extLst>
              <a:ext uri="{FF2B5EF4-FFF2-40B4-BE49-F238E27FC236}">
                <a16:creationId xmlns:a16="http://schemas.microsoft.com/office/drawing/2014/main" id="{6F39BA57-7F1C-623F-BC7F-B689C5AC33EA}"/>
              </a:ext>
            </a:extLst>
          </p:cNvPr>
          <p:cNvSpPr>
            <a:spLocks noGrp="1"/>
          </p:cNvSpPr>
          <p:nvPr>
            <p:ph type="body" idx="10" hasCustomPrompt="1"/>
          </p:nvPr>
        </p:nvSpPr>
        <p:spPr>
          <a:xfrm>
            <a:off x="4754881" y="2960877"/>
            <a:ext cx="5516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3" name="Content Placeholder 3">
            <a:extLst>
              <a:ext uri="{FF2B5EF4-FFF2-40B4-BE49-F238E27FC236}">
                <a16:creationId xmlns:a16="http://schemas.microsoft.com/office/drawing/2014/main" id="{94BF07A4-5A33-0B3C-A378-AB2435F1D5FF}"/>
              </a:ext>
            </a:extLst>
          </p:cNvPr>
          <p:cNvSpPr>
            <a:spLocks noGrp="1"/>
          </p:cNvSpPr>
          <p:nvPr>
            <p:ph sz="half" idx="14" hasCustomPrompt="1"/>
          </p:nvPr>
        </p:nvSpPr>
        <p:spPr>
          <a:xfrm>
            <a:off x="4754881" y="3324859"/>
            <a:ext cx="5506720" cy="303148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a:extLst>
              <a:ext uri="{FF2B5EF4-FFF2-40B4-BE49-F238E27FC236}">
                <a16:creationId xmlns:a16="http://schemas.microsoft.com/office/drawing/2014/main" id="{63DC63A6-41FE-6C2D-9A53-0AE4A6DBF39B}"/>
              </a:ext>
            </a:extLst>
          </p:cNvPr>
          <p:cNvSpPr>
            <a:spLocks noGrp="1"/>
          </p:cNvSpPr>
          <p:nvPr>
            <p:ph type="ftr" sz="quarter" idx="12"/>
          </p:nvPr>
        </p:nvSpPr>
        <p:spPr>
          <a:xfrm>
            <a:off x="1333500" y="6356349"/>
            <a:ext cx="3819228" cy="365125"/>
          </a:xfrm>
        </p:spPr>
        <p:txBody>
          <a:bodyPr/>
          <a:lstStyle>
            <a:lvl1pPr algn="l">
              <a:defRPr sz="900"/>
            </a:lvl1pPr>
          </a:lstStyle>
          <a:p>
            <a:r>
              <a:rPr lang="en-US" dirty="0"/>
              <a:t>PRESENTATION TITLE</a:t>
            </a:r>
          </a:p>
        </p:txBody>
      </p:sp>
      <p:sp>
        <p:nvSpPr>
          <p:cNvPr id="20" name="Slide Number Placeholder 5">
            <a:extLst>
              <a:ext uri="{FF2B5EF4-FFF2-40B4-BE49-F238E27FC236}">
                <a16:creationId xmlns:a16="http://schemas.microsoft.com/office/drawing/2014/main" id="{0B5130EC-B05B-5489-FBEC-DBEB6D1E737D}"/>
              </a:ext>
            </a:extLst>
          </p:cNvPr>
          <p:cNvSpPr>
            <a:spLocks noGrp="1"/>
          </p:cNvSpPr>
          <p:nvPr>
            <p:ph type="sldNum" sz="quarter" idx="13"/>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112085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3B2CC92D-F90A-CB67-4860-D6939AC29566}"/>
              </a:ext>
              <a:ext uri="{C183D7F6-B498-43B3-948B-1728B52AA6E4}">
                <adec:decorative xmlns:adec="http://schemas.microsoft.com/office/drawing/2017/decorative" val="1"/>
              </a:ext>
            </a:extLst>
          </p:cNvPr>
          <p:cNvCxnSpPr>
            <a:cxnSpLocks/>
          </p:cNvCxnSpPr>
          <p:nvPr userDrawn="1"/>
        </p:nvCxnSpPr>
        <p:spPr>
          <a:xfrm flipH="1" flipV="1">
            <a:off x="3094182" y="0"/>
            <a:ext cx="1745673" cy="3897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4" y="1671639"/>
            <a:ext cx="5884027"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13" name="Picture Placeholder 12">
            <a:extLst>
              <a:ext uri="{FF2B5EF4-FFF2-40B4-BE49-F238E27FC236}">
                <a16:creationId xmlns:a16="http://schemas.microsoft.com/office/drawing/2014/main" id="{4C376638-5C5B-8E5B-0C26-8F63B98EA417}"/>
              </a:ext>
            </a:extLst>
          </p:cNvPr>
          <p:cNvSpPr>
            <a:spLocks noGrp="1"/>
          </p:cNvSpPr>
          <p:nvPr>
            <p:ph type="pic" sz="quarter" idx="13"/>
          </p:nvPr>
        </p:nvSpPr>
        <p:spPr>
          <a:xfrm>
            <a:off x="-28230" y="-9144"/>
            <a:ext cx="5481955" cy="6876288"/>
          </a:xfrm>
          <a:custGeom>
            <a:avLst/>
            <a:gdLst>
              <a:gd name="connsiteX0" fmla="*/ 0 w 5476875"/>
              <a:gd name="connsiteY0" fmla="*/ 0 h 6858000"/>
              <a:gd name="connsiteX1" fmla="*/ 547687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0 w 5476875"/>
              <a:gd name="connsiteY0" fmla="*/ 0 h 6858000"/>
              <a:gd name="connsiteX1" fmla="*/ 252031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5080 w 5481955"/>
              <a:gd name="connsiteY0" fmla="*/ 0 h 6858000"/>
              <a:gd name="connsiteX1" fmla="*/ 2525395 w 5481955"/>
              <a:gd name="connsiteY1" fmla="*/ 0 h 6858000"/>
              <a:gd name="connsiteX2" fmla="*/ 5481955 w 5481955"/>
              <a:gd name="connsiteY2" fmla="*/ 6858000 h 6858000"/>
              <a:gd name="connsiteX3" fmla="*/ 5080 w 5481955"/>
              <a:gd name="connsiteY3" fmla="*/ 6858000 h 6858000"/>
              <a:gd name="connsiteX4" fmla="*/ 0 w 5481955"/>
              <a:gd name="connsiteY4" fmla="*/ 4805680 h 6858000"/>
              <a:gd name="connsiteX5" fmla="*/ 5080 w 5481955"/>
              <a:gd name="connsiteY5" fmla="*/ 0 h 685800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1955" h="6863080">
                <a:moveTo>
                  <a:pt x="5080" y="0"/>
                </a:moveTo>
                <a:lnTo>
                  <a:pt x="2525395" y="0"/>
                </a:lnTo>
                <a:lnTo>
                  <a:pt x="5481955" y="6858000"/>
                </a:lnTo>
                <a:lnTo>
                  <a:pt x="899160" y="6863080"/>
                </a:lnTo>
                <a:cubicBezTo>
                  <a:pt x="506307" y="5933440"/>
                  <a:pt x="413173" y="5720080"/>
                  <a:pt x="0" y="4759960"/>
                </a:cubicBezTo>
                <a:cubicBezTo>
                  <a:pt x="1693" y="3158067"/>
                  <a:pt x="3387" y="1601893"/>
                  <a:pt x="5080" y="0"/>
                </a:cubicBezTo>
                <a:close/>
              </a:path>
            </a:pathLst>
          </a:custGeom>
        </p:spPr>
        <p:txBody>
          <a:bodyPr lIns="274320" tIns="91440" bIns="91440">
            <a:normAutofit/>
          </a:bodyPr>
          <a:lstStyle>
            <a:lvl1pPr marL="0" indent="0" algn="l">
              <a:buNone/>
              <a:defRPr sz="2000">
                <a:solidFill>
                  <a:schemeClr val="tx1"/>
                </a:solidFill>
              </a:defRPr>
            </a:lvl1pPr>
          </a:lstStyle>
          <a:p>
            <a:r>
              <a:rPr lang="en-US"/>
              <a:t>Click icon to add picture</a:t>
            </a:r>
            <a:endParaRPr lang="en-US" dirty="0"/>
          </a:p>
        </p:txBody>
      </p:sp>
      <p:sp>
        <p:nvSpPr>
          <p:cNvPr id="4" name="Footer Placeholder 4">
            <a:extLst>
              <a:ext uri="{FF2B5EF4-FFF2-40B4-BE49-F238E27FC236}">
                <a16:creationId xmlns:a16="http://schemas.microsoft.com/office/drawing/2014/main" id="{04569D00-2037-2A8D-943B-22FAC1C0B690}"/>
              </a:ext>
            </a:extLst>
          </p:cNvPr>
          <p:cNvSpPr>
            <a:spLocks noGrp="1"/>
          </p:cNvSpPr>
          <p:nvPr>
            <p:ph type="ftr" sz="quarter" idx="11"/>
          </p:nvPr>
        </p:nvSpPr>
        <p:spPr>
          <a:xfrm>
            <a:off x="825500" y="6356349"/>
            <a:ext cx="3819228" cy="365125"/>
          </a:xfrm>
        </p:spPr>
        <p:txBody>
          <a:bodyPr/>
          <a:lstStyle>
            <a:lvl1pPr algn="l">
              <a:defRPr sz="900"/>
            </a:lvl1pPr>
          </a:lstStyle>
          <a:p>
            <a:r>
              <a:rPr lang="en-US" dirty="0"/>
              <a:t>PRESENTATION TITLE</a:t>
            </a:r>
          </a:p>
        </p:txBody>
      </p:sp>
      <p:sp>
        <p:nvSpPr>
          <p:cNvPr id="5" name="Slide Number Placeholder 5">
            <a:extLst>
              <a:ext uri="{FF2B5EF4-FFF2-40B4-BE49-F238E27FC236}">
                <a16:creationId xmlns:a16="http://schemas.microsoft.com/office/drawing/2014/main" id="{75967A9D-0B53-4F3F-0872-495C23A33235}"/>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
        <p:nvSpPr>
          <p:cNvPr id="8" name="Content Placeholder 3">
            <a:extLst>
              <a:ext uri="{FF2B5EF4-FFF2-40B4-BE49-F238E27FC236}">
                <a16:creationId xmlns:a16="http://schemas.microsoft.com/office/drawing/2014/main" id="{643B0E9A-A777-8745-6A36-0A79CB5E036B}"/>
              </a:ext>
            </a:extLst>
          </p:cNvPr>
          <p:cNvSpPr>
            <a:spLocks noGrp="1"/>
          </p:cNvSpPr>
          <p:nvPr>
            <p:ph sz="half" idx="14" hasCustomPrompt="1"/>
          </p:nvPr>
        </p:nvSpPr>
        <p:spPr>
          <a:xfrm>
            <a:off x="5453725" y="3660774"/>
            <a:ext cx="5907176" cy="2536826"/>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9" r:id="rId3"/>
    <p:sldLayoutId id="2147483670" r:id="rId4"/>
    <p:sldLayoutId id="2147483651" r:id="rId5"/>
    <p:sldLayoutId id="2147483671" r:id="rId6"/>
    <p:sldLayoutId id="2147483672" r:id="rId7"/>
    <p:sldLayoutId id="2147483673" r:id="rId8"/>
    <p:sldLayoutId id="2147483664" r:id="rId9"/>
    <p:sldLayoutId id="2147483674" r:id="rId10"/>
    <p:sldLayoutId id="2147483653" r:id="rId11"/>
    <p:sldLayoutId id="2147483667" r:id="rId12"/>
    <p:sldLayoutId id="2147483665" r:id="rId13"/>
  </p:sldLayoutIdLst>
  <p:hf hdr="0" ftr="0" dt="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mailto:taafstateoffice@gmail.com"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hyperlink" Target="http://www.taaf.com/" TargetMode="External"/><Relationship Id="rId4" Type="http://schemas.openxmlformats.org/officeDocument/2006/relationships/hyperlink" Target="mailto:ginger@taaf.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taaf.com/"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6441918" y="3329790"/>
            <a:ext cx="4941771" cy="3200400"/>
          </a:xfrm>
        </p:spPr>
        <p:txBody>
          <a:bodyPr anchor="ctr"/>
          <a:lstStyle/>
          <a:p>
            <a:r>
              <a:rPr lang="en-US" dirty="0"/>
              <a:t>How to register taaf teams online </a:t>
            </a:r>
            <a:r>
              <a:rPr lang="en-US" sz="1800" dirty="0"/>
              <a:t>(new online registration system)</a:t>
            </a:r>
            <a:br>
              <a:rPr lang="en-US" sz="1800" dirty="0"/>
            </a:br>
            <a:endParaRPr lang="en-US" dirty="0"/>
          </a:p>
        </p:txBody>
      </p:sp>
      <p:pic>
        <p:nvPicPr>
          <p:cNvPr id="4" name="Picture 3">
            <a:extLst>
              <a:ext uri="{FF2B5EF4-FFF2-40B4-BE49-F238E27FC236}">
                <a16:creationId xmlns:a16="http://schemas.microsoft.com/office/drawing/2014/main" id="{7E98D9AD-43DB-BFCB-7494-EED0BAEBED69}"/>
              </a:ext>
            </a:extLst>
          </p:cNvPr>
          <p:cNvPicPr>
            <a:picLocks noChangeAspect="1"/>
          </p:cNvPicPr>
          <p:nvPr/>
        </p:nvPicPr>
        <p:blipFill>
          <a:blip r:embed="rId3"/>
          <a:stretch>
            <a:fillRect/>
          </a:stretch>
        </p:blipFill>
        <p:spPr>
          <a:xfrm>
            <a:off x="7419143" y="5409196"/>
            <a:ext cx="2819794" cy="733527"/>
          </a:xfrm>
          <a:prstGeom prst="rect">
            <a:avLst/>
          </a:prstGeom>
        </p:spPr>
      </p:pic>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21055C-5E33-5D21-2A6E-21827FA88ED3}"/>
              </a:ext>
            </a:extLst>
          </p:cNvPr>
          <p:cNvSpPr>
            <a:spLocks noGrp="1"/>
          </p:cNvSpPr>
          <p:nvPr>
            <p:ph type="title"/>
          </p:nvPr>
        </p:nvSpPr>
        <p:spPr>
          <a:xfrm>
            <a:off x="838201" y="895350"/>
            <a:ext cx="3247662" cy="1917700"/>
          </a:xfrm>
        </p:spPr>
        <p:txBody>
          <a:bodyPr>
            <a:normAutofit/>
          </a:bodyPr>
          <a:lstStyle/>
          <a:p>
            <a:r>
              <a:rPr lang="en-US" dirty="0"/>
              <a:t>Step 2 – Team MGMT.</a:t>
            </a:r>
          </a:p>
        </p:txBody>
      </p:sp>
      <p:sp>
        <p:nvSpPr>
          <p:cNvPr id="6" name="Text Placeholder 5">
            <a:extLst>
              <a:ext uri="{FF2B5EF4-FFF2-40B4-BE49-F238E27FC236}">
                <a16:creationId xmlns:a16="http://schemas.microsoft.com/office/drawing/2014/main" id="{B587B122-1579-FDB8-443B-F05E622163C3}"/>
              </a:ext>
            </a:extLst>
          </p:cNvPr>
          <p:cNvSpPr>
            <a:spLocks noGrp="1"/>
          </p:cNvSpPr>
          <p:nvPr>
            <p:ph sz="half" idx="16"/>
          </p:nvPr>
        </p:nvSpPr>
        <p:spPr>
          <a:xfrm>
            <a:off x="838200" y="2813049"/>
            <a:ext cx="3247662" cy="3238499"/>
          </a:xfrm>
        </p:spPr>
        <p:txBody>
          <a:bodyPr>
            <a:normAutofit/>
          </a:bodyPr>
          <a:lstStyle/>
          <a:p>
            <a:r>
              <a:rPr lang="en-US" dirty="0"/>
              <a:t>Click the Quick Edit button next to each team to update team name, add in coaches information, upload or enter rosters and upload any other needed documentation.</a:t>
            </a:r>
          </a:p>
        </p:txBody>
      </p:sp>
      <p:sp>
        <p:nvSpPr>
          <p:cNvPr id="5" name="Slide Number Placeholder 4">
            <a:extLst>
              <a:ext uri="{FF2B5EF4-FFF2-40B4-BE49-F238E27FC236}">
                <a16:creationId xmlns:a16="http://schemas.microsoft.com/office/drawing/2014/main" id="{E74B0ADB-527F-A58C-9372-D8502ED6F918}"/>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10</a:t>
            </a:fld>
            <a:endParaRPr lang="en-US" dirty="0"/>
          </a:p>
        </p:txBody>
      </p:sp>
      <p:pic>
        <p:nvPicPr>
          <p:cNvPr id="4" name="Picture 3">
            <a:extLst>
              <a:ext uri="{FF2B5EF4-FFF2-40B4-BE49-F238E27FC236}">
                <a16:creationId xmlns:a16="http://schemas.microsoft.com/office/drawing/2014/main" id="{FF514C0D-A5AE-3BA6-2CCD-7EF11BE0A9D3}"/>
              </a:ext>
            </a:extLst>
          </p:cNvPr>
          <p:cNvPicPr>
            <a:picLocks noChangeAspect="1"/>
          </p:cNvPicPr>
          <p:nvPr/>
        </p:nvPicPr>
        <p:blipFill>
          <a:blip r:embed="rId3"/>
          <a:stretch>
            <a:fillRect/>
          </a:stretch>
        </p:blipFill>
        <p:spPr>
          <a:xfrm>
            <a:off x="4085862" y="731520"/>
            <a:ext cx="7816436" cy="4604273"/>
          </a:xfrm>
          <a:prstGeom prst="rect">
            <a:avLst/>
          </a:prstGeom>
        </p:spPr>
      </p:pic>
      <p:sp>
        <p:nvSpPr>
          <p:cNvPr id="8" name="Table Placeholder 7">
            <a:extLst>
              <a:ext uri="{FF2B5EF4-FFF2-40B4-BE49-F238E27FC236}">
                <a16:creationId xmlns:a16="http://schemas.microsoft.com/office/drawing/2014/main" id="{FBF9FFE8-DBB9-6AB9-049B-DB1CCE4AC570}"/>
              </a:ext>
            </a:extLst>
          </p:cNvPr>
          <p:cNvSpPr>
            <a:spLocks noGrp="1"/>
          </p:cNvSpPr>
          <p:nvPr>
            <p:ph type="tbl" sz="quarter" idx="14"/>
          </p:nvPr>
        </p:nvSpPr>
        <p:spPr>
          <a:xfrm>
            <a:off x="4216395" y="656216"/>
            <a:ext cx="7530955" cy="4843986"/>
          </a:xfrm>
        </p:spPr>
        <p:txBody>
          <a:bodyPr/>
          <a:lstStyle/>
          <a:p>
            <a:endParaRPr lang="en-US"/>
          </a:p>
        </p:txBody>
      </p:sp>
    </p:spTree>
    <p:extLst>
      <p:ext uri="{BB962C8B-B14F-4D97-AF65-F5344CB8AC3E}">
        <p14:creationId xmlns:p14="http://schemas.microsoft.com/office/powerpoint/2010/main" val="1658164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09140014-73D5-419B-8867-972BB18D52D4}"/>
              </a:ext>
            </a:extLst>
          </p:cNvPr>
          <p:cNvSpPr>
            <a:spLocks noGrp="1"/>
          </p:cNvSpPr>
          <p:nvPr>
            <p:ph type="title"/>
          </p:nvPr>
        </p:nvSpPr>
        <p:spPr>
          <a:xfrm>
            <a:off x="838200" y="304919"/>
            <a:ext cx="5655197" cy="1997867"/>
          </a:xfrm>
        </p:spPr>
        <p:txBody>
          <a:bodyPr anchor="b"/>
          <a:lstStyle/>
          <a:p>
            <a:r>
              <a:rPr lang="en-US" dirty="0"/>
              <a:t>Edit a submission</a:t>
            </a:r>
          </a:p>
        </p:txBody>
      </p:sp>
      <p:sp>
        <p:nvSpPr>
          <p:cNvPr id="6" name="Text Placeholder 5">
            <a:extLst>
              <a:ext uri="{FF2B5EF4-FFF2-40B4-BE49-F238E27FC236}">
                <a16:creationId xmlns:a16="http://schemas.microsoft.com/office/drawing/2014/main" id="{D2E1CF79-4FDC-8CAF-CC16-E309A2C49758}"/>
              </a:ext>
            </a:extLst>
          </p:cNvPr>
          <p:cNvSpPr>
            <a:spLocks noGrp="1"/>
          </p:cNvSpPr>
          <p:nvPr>
            <p:ph type="body" idx="1"/>
          </p:nvPr>
        </p:nvSpPr>
        <p:spPr>
          <a:xfrm>
            <a:off x="838200" y="2705177"/>
            <a:ext cx="5775960" cy="45719"/>
          </a:xfrm>
        </p:spPr>
        <p:txBody>
          <a:bodyPr/>
          <a:lstStyle/>
          <a:p>
            <a:endParaRPr lang="en-US" dirty="0"/>
          </a:p>
        </p:txBody>
      </p:sp>
      <p:pic>
        <p:nvPicPr>
          <p:cNvPr id="3" name="Content Placeholder 2">
            <a:extLst>
              <a:ext uri="{FF2B5EF4-FFF2-40B4-BE49-F238E27FC236}">
                <a16:creationId xmlns:a16="http://schemas.microsoft.com/office/drawing/2014/main" id="{84DA8179-0FA3-699D-94A7-EEF6339DDFEC}"/>
              </a:ext>
            </a:extLst>
          </p:cNvPr>
          <p:cNvPicPr>
            <a:picLocks noGrp="1" noChangeAspect="1"/>
          </p:cNvPicPr>
          <p:nvPr>
            <p:ph sz="half" idx="2"/>
          </p:nvPr>
        </p:nvPicPr>
        <p:blipFill>
          <a:blip r:embed="rId3"/>
          <a:stretch>
            <a:fillRect/>
          </a:stretch>
        </p:blipFill>
        <p:spPr>
          <a:xfrm>
            <a:off x="2582457" y="2302787"/>
            <a:ext cx="3172884" cy="4250294"/>
          </a:xfrm>
        </p:spPr>
      </p:pic>
      <p:sp>
        <p:nvSpPr>
          <p:cNvPr id="34" name="Text Placeholder 33">
            <a:extLst>
              <a:ext uri="{FF2B5EF4-FFF2-40B4-BE49-F238E27FC236}">
                <a16:creationId xmlns:a16="http://schemas.microsoft.com/office/drawing/2014/main" id="{AE07A905-8B37-D13F-25D3-1D3BCDB86B0B}"/>
              </a:ext>
            </a:extLst>
          </p:cNvPr>
          <p:cNvSpPr>
            <a:spLocks noGrp="1"/>
          </p:cNvSpPr>
          <p:nvPr>
            <p:ph type="body" sz="quarter" idx="3"/>
          </p:nvPr>
        </p:nvSpPr>
        <p:spPr>
          <a:xfrm>
            <a:off x="7887108" y="2705177"/>
            <a:ext cx="3943627" cy="448989"/>
          </a:xfrm>
        </p:spPr>
        <p:txBody>
          <a:bodyPr/>
          <a:lstStyle/>
          <a:p>
            <a:r>
              <a:rPr lang="en-US" dirty="0"/>
              <a:t>Continue improving</a:t>
            </a:r>
          </a:p>
        </p:txBody>
      </p:sp>
      <p:pic>
        <p:nvPicPr>
          <p:cNvPr id="5" name="Content Placeholder 4">
            <a:extLst>
              <a:ext uri="{FF2B5EF4-FFF2-40B4-BE49-F238E27FC236}">
                <a16:creationId xmlns:a16="http://schemas.microsoft.com/office/drawing/2014/main" id="{4DF669C7-E55A-DF3D-B203-0EF5382CB541}"/>
              </a:ext>
            </a:extLst>
          </p:cNvPr>
          <p:cNvPicPr>
            <a:picLocks noGrp="1" noChangeAspect="1"/>
          </p:cNvPicPr>
          <p:nvPr>
            <p:ph sz="half" idx="14"/>
          </p:nvPr>
        </p:nvPicPr>
        <p:blipFill>
          <a:blip r:embed="rId4"/>
          <a:stretch>
            <a:fillRect/>
          </a:stretch>
        </p:blipFill>
        <p:spPr>
          <a:xfrm>
            <a:off x="7887108" y="2302786"/>
            <a:ext cx="3310430" cy="4250294"/>
          </a:xfrm>
        </p:spPr>
      </p:pic>
      <p:sp>
        <p:nvSpPr>
          <p:cNvPr id="9" name="Slide Number Placeholder 8">
            <a:extLst>
              <a:ext uri="{FF2B5EF4-FFF2-40B4-BE49-F238E27FC236}">
                <a16:creationId xmlns:a16="http://schemas.microsoft.com/office/drawing/2014/main" id="{C396FFDC-ADE8-4009-A466-A81787258E88}"/>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11</a:t>
            </a:fld>
            <a:endParaRPr lang="en-US" dirty="0"/>
          </a:p>
        </p:txBody>
      </p:sp>
    </p:spTree>
    <p:extLst>
      <p:ext uri="{BB962C8B-B14F-4D97-AF65-F5344CB8AC3E}">
        <p14:creationId xmlns:p14="http://schemas.microsoft.com/office/powerpoint/2010/main" val="2403577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65862-E40F-8B7A-2422-021018B00B52}"/>
              </a:ext>
            </a:extLst>
          </p:cNvPr>
          <p:cNvSpPr>
            <a:spLocks noGrp="1"/>
          </p:cNvSpPr>
          <p:nvPr>
            <p:ph type="title"/>
          </p:nvPr>
        </p:nvSpPr>
        <p:spPr/>
        <p:txBody>
          <a:bodyPr/>
          <a:lstStyle/>
          <a:p>
            <a:r>
              <a:rPr lang="en-US" dirty="0"/>
              <a:t>Registration deadlines</a:t>
            </a:r>
          </a:p>
        </p:txBody>
      </p:sp>
      <p:sp>
        <p:nvSpPr>
          <p:cNvPr id="3" name="Text Placeholder 2">
            <a:extLst>
              <a:ext uri="{FF2B5EF4-FFF2-40B4-BE49-F238E27FC236}">
                <a16:creationId xmlns:a16="http://schemas.microsoft.com/office/drawing/2014/main" id="{38211FEA-6C73-63D6-57F0-0F67B7CACCD5}"/>
              </a:ext>
            </a:extLst>
          </p:cNvPr>
          <p:cNvSpPr>
            <a:spLocks noGrp="1"/>
          </p:cNvSpPr>
          <p:nvPr>
            <p:ph type="body" idx="1"/>
          </p:nvPr>
        </p:nvSpPr>
        <p:spPr/>
        <p:txBody>
          <a:bodyPr/>
          <a:lstStyle/>
          <a:p>
            <a:r>
              <a:rPr lang="en-US" dirty="0"/>
              <a:t>Team Registration Deadlines with the State Office</a:t>
            </a:r>
          </a:p>
        </p:txBody>
      </p:sp>
      <p:graphicFrame>
        <p:nvGraphicFramePr>
          <p:cNvPr id="9" name="Content Placeholder 8">
            <a:extLst>
              <a:ext uri="{FF2B5EF4-FFF2-40B4-BE49-F238E27FC236}">
                <a16:creationId xmlns:a16="http://schemas.microsoft.com/office/drawing/2014/main" id="{EC9A54EF-99EC-587E-6316-6EF6A0C92B06}"/>
              </a:ext>
            </a:extLst>
          </p:cNvPr>
          <p:cNvGraphicFramePr>
            <a:graphicFrameLocks noGrp="1"/>
          </p:cNvGraphicFramePr>
          <p:nvPr>
            <p:ph sz="half" idx="2"/>
          </p:nvPr>
        </p:nvGraphicFramePr>
        <p:xfrm>
          <a:off x="933450" y="3527425"/>
          <a:ext cx="5543550" cy="2286000"/>
        </p:xfrm>
        <a:graphic>
          <a:graphicData uri="http://schemas.openxmlformats.org/drawingml/2006/table">
            <a:tbl>
              <a:tblPr firstRow="1" firstCol="1" lastRow="1" lastCol="1" bandRow="1" bandCol="1"/>
              <a:tblGrid>
                <a:gridCol w="2686050">
                  <a:extLst>
                    <a:ext uri="{9D8B030D-6E8A-4147-A177-3AD203B41FA5}">
                      <a16:colId xmlns:a16="http://schemas.microsoft.com/office/drawing/2014/main" val="675867919"/>
                    </a:ext>
                  </a:extLst>
                </a:gridCol>
                <a:gridCol w="2857500">
                  <a:extLst>
                    <a:ext uri="{9D8B030D-6E8A-4147-A177-3AD203B41FA5}">
                      <a16:colId xmlns:a16="http://schemas.microsoft.com/office/drawing/2014/main" val="1575016633"/>
                    </a:ext>
                  </a:extLst>
                </a:gridCol>
              </a:tblGrid>
              <a:tr h="0">
                <a:tc>
                  <a:txBody>
                    <a:bodyPr/>
                    <a:lstStyle/>
                    <a:p>
                      <a:pPr marL="0" marR="0"/>
                      <a:r>
                        <a:rPr lang="en-US" sz="1000">
                          <a:effectLst/>
                          <a:latin typeface="Arial" panose="020B0604020202020204" pitchFamily="34" charset="0"/>
                          <a:ea typeface="Calibri" panose="020F0502020204030204" pitchFamily="34" charset="0"/>
                          <a:cs typeface="Arial" panose="020B0604020202020204" pitchFamily="34" charset="0"/>
                        </a:rPr>
                        <a:t>	Sport</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r>
                        <a:rPr lang="en-US" sz="1000">
                          <a:effectLst/>
                          <a:latin typeface="Arial" panose="020B0604020202020204" pitchFamily="34" charset="0"/>
                          <a:ea typeface="Calibri" panose="020F0502020204030204" pitchFamily="34" charset="0"/>
                          <a:cs typeface="Arial" panose="020B0604020202020204" pitchFamily="34" charset="0"/>
                        </a:rPr>
                        <a:t>Deadline</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0678475"/>
                  </a:ext>
                </a:extLst>
              </a:tr>
              <a:tr h="0">
                <a:tc>
                  <a:txBody>
                    <a:bodyPr/>
                    <a:lstStyle/>
                    <a:p>
                      <a:pPr marL="0" marR="0"/>
                      <a:r>
                        <a:rPr lang="en-US" sz="1000">
                          <a:effectLst/>
                          <a:latin typeface="Arial" panose="020B0604020202020204" pitchFamily="34" charset="0"/>
                          <a:ea typeface="Calibri" panose="020F0502020204030204" pitchFamily="34" charset="0"/>
                          <a:cs typeface="Arial" panose="020B0604020202020204" pitchFamily="34" charset="0"/>
                        </a:rPr>
                        <a:t>Basketball - Adult</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1000">
                          <a:effectLst/>
                          <a:latin typeface="Arial" panose="020B0604020202020204" pitchFamily="34" charset="0"/>
                          <a:ea typeface="Calibri" panose="020F0502020204030204" pitchFamily="34" charset="0"/>
                          <a:cs typeface="Arial" panose="020B0604020202020204" pitchFamily="34" charset="0"/>
                        </a:rPr>
                        <a:t>One Business Day after the State Tournament Entry Deadline</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3039490"/>
                  </a:ext>
                </a:extLst>
              </a:tr>
              <a:tr h="0">
                <a:tc>
                  <a:txBody>
                    <a:bodyPr/>
                    <a:lstStyle/>
                    <a:p>
                      <a:pPr marL="0" marR="0"/>
                      <a:r>
                        <a:rPr lang="en-US" sz="1000">
                          <a:effectLst/>
                          <a:latin typeface="Arial" panose="020B0604020202020204" pitchFamily="34" charset="0"/>
                          <a:ea typeface="Calibri" panose="020F0502020204030204" pitchFamily="34" charset="0"/>
                          <a:cs typeface="Arial" panose="020B0604020202020204" pitchFamily="34" charset="0"/>
                        </a:rPr>
                        <a:t>Basketball - Winter - Youth/High School</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1000">
                          <a:effectLst/>
                          <a:latin typeface="Arial" panose="020B0604020202020204" pitchFamily="34" charset="0"/>
                          <a:ea typeface="Calibri" panose="020F0502020204030204" pitchFamily="34" charset="0"/>
                          <a:cs typeface="Arial" panose="020B0604020202020204" pitchFamily="34" charset="0"/>
                        </a:rPr>
                        <a:t>January 15</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0082381"/>
                  </a:ext>
                </a:extLst>
              </a:tr>
              <a:tr h="0">
                <a:tc>
                  <a:txBody>
                    <a:bodyPr/>
                    <a:lstStyle/>
                    <a:p>
                      <a:pPr marL="0" marR="0"/>
                      <a:r>
                        <a:rPr lang="en-US" sz="1000">
                          <a:effectLst/>
                          <a:latin typeface="Arial" panose="020B0604020202020204" pitchFamily="34" charset="0"/>
                          <a:ea typeface="Calibri" panose="020F0502020204030204" pitchFamily="34" charset="0"/>
                          <a:cs typeface="Arial" panose="020B0604020202020204" pitchFamily="34" charset="0"/>
                        </a:rPr>
                        <a:t>Flag Football - 8 on 8</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1000">
                          <a:effectLst/>
                          <a:latin typeface="Arial" panose="020B0604020202020204" pitchFamily="34" charset="0"/>
                          <a:ea typeface="Calibri" panose="020F0502020204030204" pitchFamily="34" charset="0"/>
                          <a:cs typeface="Arial" panose="020B0604020202020204" pitchFamily="34" charset="0"/>
                        </a:rPr>
                        <a:t>November 1</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1510329"/>
                  </a:ext>
                </a:extLst>
              </a:tr>
              <a:tr h="0">
                <a:tc>
                  <a:txBody>
                    <a:bodyPr/>
                    <a:lstStyle/>
                    <a:p>
                      <a:pPr marL="0" marR="0"/>
                      <a:r>
                        <a:rPr lang="en-US" sz="1000">
                          <a:effectLst/>
                          <a:latin typeface="Arial" panose="020B0604020202020204" pitchFamily="34" charset="0"/>
                          <a:ea typeface="Calibri" panose="020F0502020204030204" pitchFamily="34" charset="0"/>
                          <a:cs typeface="Arial" panose="020B0604020202020204" pitchFamily="34" charset="0"/>
                        </a:rPr>
                        <a:t>Flag Football - 4 on 4</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1000">
                          <a:effectLst/>
                          <a:latin typeface="Arial" panose="020B0604020202020204" pitchFamily="34" charset="0"/>
                          <a:ea typeface="Calibri" panose="020F0502020204030204" pitchFamily="34" charset="0"/>
                          <a:cs typeface="Arial" panose="020B0604020202020204" pitchFamily="34" charset="0"/>
                        </a:rPr>
                        <a:t>March 1</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5799641"/>
                  </a:ext>
                </a:extLst>
              </a:tr>
              <a:tr h="0">
                <a:tc>
                  <a:txBody>
                    <a:bodyPr/>
                    <a:lstStyle/>
                    <a:p>
                      <a:pPr marL="0" marR="0"/>
                      <a:r>
                        <a:rPr lang="en-US" sz="1000">
                          <a:effectLst/>
                          <a:latin typeface="Arial" panose="020B0604020202020204" pitchFamily="34" charset="0"/>
                          <a:ea typeface="Calibri" panose="020F0502020204030204" pitchFamily="34" charset="0"/>
                          <a:cs typeface="Arial" panose="020B0604020202020204" pitchFamily="34" charset="0"/>
                        </a:rPr>
                        <a:t>Flag Football - Youth</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1000">
                          <a:effectLst/>
                          <a:latin typeface="Arial" panose="020B0604020202020204" pitchFamily="34" charset="0"/>
                          <a:ea typeface="Calibri" panose="020F0502020204030204" pitchFamily="34" charset="0"/>
                          <a:cs typeface="Arial" panose="020B0604020202020204" pitchFamily="34" charset="0"/>
                        </a:rPr>
                        <a:t>November 1</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61156969"/>
                  </a:ext>
                </a:extLst>
              </a:tr>
              <a:tr h="0">
                <a:tc>
                  <a:txBody>
                    <a:bodyPr/>
                    <a:lstStyle/>
                    <a:p>
                      <a:pPr marL="0" marR="0"/>
                      <a:r>
                        <a:rPr lang="en-US" sz="1000">
                          <a:effectLst/>
                          <a:latin typeface="Arial" panose="020B0604020202020204" pitchFamily="34" charset="0"/>
                          <a:ea typeface="Calibri" panose="020F0502020204030204" pitchFamily="34" charset="0"/>
                          <a:cs typeface="Arial" panose="020B0604020202020204" pitchFamily="34" charset="0"/>
                        </a:rPr>
                        <a:t>Hockey - In-line</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1000">
                          <a:effectLst/>
                          <a:latin typeface="Arial" panose="020B0604020202020204" pitchFamily="34" charset="0"/>
                          <a:ea typeface="Calibri" panose="020F0502020204030204" pitchFamily="34" charset="0"/>
                          <a:cs typeface="Arial" panose="020B0604020202020204" pitchFamily="34" charset="0"/>
                        </a:rPr>
                        <a:t>Register at State Tournament</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2529905"/>
                  </a:ext>
                </a:extLst>
              </a:tr>
              <a:tr h="0">
                <a:tc>
                  <a:txBody>
                    <a:bodyPr/>
                    <a:lstStyle/>
                    <a:p>
                      <a:pPr marL="0" marR="0"/>
                      <a:r>
                        <a:rPr lang="en-US" sz="1000">
                          <a:effectLst/>
                          <a:latin typeface="Arial" panose="020B0604020202020204" pitchFamily="34" charset="0"/>
                          <a:ea typeface="Calibri" panose="020F0502020204030204" pitchFamily="34" charset="0"/>
                          <a:cs typeface="Arial" panose="020B0604020202020204" pitchFamily="34" charset="0"/>
                        </a:rPr>
                        <a:t>Kickball</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1000">
                          <a:effectLst/>
                          <a:latin typeface="Arial" panose="020B0604020202020204" pitchFamily="34" charset="0"/>
                          <a:ea typeface="Calibri" panose="020F0502020204030204" pitchFamily="34" charset="0"/>
                          <a:cs typeface="Arial" panose="020B0604020202020204" pitchFamily="34" charset="0"/>
                        </a:rPr>
                        <a:t>Register at State Tournament</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6569975"/>
                  </a:ext>
                </a:extLst>
              </a:tr>
              <a:tr h="0">
                <a:tc>
                  <a:txBody>
                    <a:bodyPr/>
                    <a:lstStyle/>
                    <a:p>
                      <a:pPr marL="0" marR="0"/>
                      <a:r>
                        <a:rPr lang="en-US" sz="1000">
                          <a:effectLst/>
                          <a:latin typeface="Arial" panose="020B0604020202020204" pitchFamily="34" charset="0"/>
                          <a:ea typeface="Calibri" panose="020F0502020204030204" pitchFamily="34" charset="0"/>
                          <a:cs typeface="Arial" panose="020B0604020202020204" pitchFamily="34" charset="0"/>
                        </a:rPr>
                        <a:t>Soccer</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1000">
                          <a:effectLst/>
                          <a:latin typeface="Arial" panose="020B0604020202020204" pitchFamily="34" charset="0"/>
                          <a:ea typeface="Calibri" panose="020F0502020204030204" pitchFamily="34" charset="0"/>
                          <a:cs typeface="Arial" panose="020B0604020202020204" pitchFamily="34" charset="0"/>
                        </a:rPr>
                        <a:t>Register at State Tournament</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9787119"/>
                  </a:ext>
                </a:extLst>
              </a:tr>
              <a:tr h="0">
                <a:tc>
                  <a:txBody>
                    <a:bodyPr/>
                    <a:lstStyle/>
                    <a:p>
                      <a:pPr marL="0" marR="0"/>
                      <a:r>
                        <a:rPr lang="en-US" sz="1000">
                          <a:effectLst/>
                          <a:latin typeface="Arial" panose="020B0604020202020204" pitchFamily="34" charset="0"/>
                          <a:ea typeface="Calibri" panose="020F0502020204030204" pitchFamily="34" charset="0"/>
                          <a:cs typeface="Arial" panose="020B0604020202020204" pitchFamily="34" charset="0"/>
                        </a:rPr>
                        <a:t>Softball - Spring/Summer - Adult/Youth</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1000">
                          <a:effectLst/>
                          <a:latin typeface="Arial" panose="020B0604020202020204" pitchFamily="34" charset="0"/>
                          <a:ea typeface="Calibri" panose="020F0502020204030204" pitchFamily="34" charset="0"/>
                          <a:cs typeface="Arial" panose="020B0604020202020204" pitchFamily="34" charset="0"/>
                        </a:rPr>
                        <a:t>June 1</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45558382"/>
                  </a:ext>
                </a:extLst>
              </a:tr>
              <a:tr h="0">
                <a:tc>
                  <a:txBody>
                    <a:bodyPr/>
                    <a:lstStyle/>
                    <a:p>
                      <a:pPr marL="0" marR="0"/>
                      <a:r>
                        <a:rPr lang="en-US" sz="1000">
                          <a:effectLst/>
                          <a:latin typeface="Arial" panose="020B0604020202020204" pitchFamily="34" charset="0"/>
                          <a:ea typeface="Calibri" panose="020F0502020204030204" pitchFamily="34" charset="0"/>
                          <a:cs typeface="Arial" panose="020B0604020202020204" pitchFamily="34" charset="0"/>
                        </a:rPr>
                        <a:t>Softball - Fall</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1000">
                          <a:effectLst/>
                          <a:latin typeface="Arial" panose="020B0604020202020204" pitchFamily="34" charset="0"/>
                          <a:ea typeface="Calibri" panose="020F0502020204030204" pitchFamily="34" charset="0"/>
                          <a:cs typeface="Arial" panose="020B0604020202020204" pitchFamily="34" charset="0"/>
                        </a:rPr>
                        <a:t>Register at State Tournament</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8605490"/>
                  </a:ext>
                </a:extLst>
              </a:tr>
              <a:tr h="0">
                <a:tc>
                  <a:txBody>
                    <a:bodyPr/>
                    <a:lstStyle/>
                    <a:p>
                      <a:pPr marL="0" marR="0"/>
                      <a:r>
                        <a:rPr lang="en-US" sz="1000">
                          <a:effectLst/>
                          <a:latin typeface="Arial" panose="020B0604020202020204" pitchFamily="34" charset="0"/>
                          <a:ea typeface="Calibri" panose="020F0502020204030204" pitchFamily="34" charset="0"/>
                          <a:cs typeface="Arial" panose="020B0604020202020204" pitchFamily="34" charset="0"/>
                        </a:rPr>
                        <a:t>Volleyball - Adult</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1000">
                          <a:effectLst/>
                          <a:latin typeface="Arial" panose="020B0604020202020204" pitchFamily="34" charset="0"/>
                          <a:ea typeface="Calibri" panose="020F0502020204030204" pitchFamily="34" charset="0"/>
                          <a:cs typeface="Arial" panose="020B0604020202020204" pitchFamily="34" charset="0"/>
                        </a:rPr>
                        <a:t>Register at State Tournament</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1106025"/>
                  </a:ext>
                </a:extLst>
              </a:tr>
              <a:tr h="0">
                <a:tc>
                  <a:txBody>
                    <a:bodyPr/>
                    <a:lstStyle/>
                    <a:p>
                      <a:pPr marL="0" marR="0"/>
                      <a:r>
                        <a:rPr lang="en-US" sz="1000">
                          <a:effectLst/>
                          <a:latin typeface="Arial" panose="020B0604020202020204" pitchFamily="34" charset="0"/>
                          <a:ea typeface="Calibri" panose="020F0502020204030204" pitchFamily="34" charset="0"/>
                          <a:cs typeface="Arial" panose="020B0604020202020204" pitchFamily="34" charset="0"/>
                        </a:rPr>
                        <a:t>Volleyball - Sand</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1000">
                          <a:effectLst/>
                          <a:latin typeface="Arial" panose="020B0604020202020204" pitchFamily="34" charset="0"/>
                          <a:ea typeface="Calibri" panose="020F0502020204030204" pitchFamily="34" charset="0"/>
                          <a:cs typeface="Arial" panose="020B0604020202020204" pitchFamily="34" charset="0"/>
                        </a:rPr>
                        <a:t>Register at State Tournament</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5425651"/>
                  </a:ext>
                </a:extLst>
              </a:tr>
              <a:tr h="0">
                <a:tc>
                  <a:txBody>
                    <a:bodyPr/>
                    <a:lstStyle/>
                    <a:p>
                      <a:pPr marL="0" marR="0"/>
                      <a:r>
                        <a:rPr lang="en-US" sz="1000">
                          <a:effectLst/>
                          <a:latin typeface="Arial" panose="020B0604020202020204" pitchFamily="34" charset="0"/>
                          <a:ea typeface="Calibri" panose="020F0502020204030204" pitchFamily="34" charset="0"/>
                          <a:cs typeface="Arial" panose="020B0604020202020204" pitchFamily="34" charset="0"/>
                        </a:rPr>
                        <a:t>Volleyball - Youth</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1000" dirty="0">
                          <a:effectLst/>
                          <a:latin typeface="Arial" panose="020B0604020202020204" pitchFamily="34" charset="0"/>
                          <a:ea typeface="Calibri" panose="020F0502020204030204" pitchFamily="34" charset="0"/>
                          <a:cs typeface="Arial" panose="020B0604020202020204" pitchFamily="34" charset="0"/>
                        </a:rPr>
                        <a:t>April 15</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7703873"/>
                  </a:ext>
                </a:extLst>
              </a:tr>
            </a:tbl>
          </a:graphicData>
        </a:graphic>
      </p:graphicFrame>
      <p:sp>
        <p:nvSpPr>
          <p:cNvPr id="5" name="Text Placeholder 4">
            <a:extLst>
              <a:ext uri="{FF2B5EF4-FFF2-40B4-BE49-F238E27FC236}">
                <a16:creationId xmlns:a16="http://schemas.microsoft.com/office/drawing/2014/main" id="{758F45B2-47BD-5406-E573-D143CD6CF67A}"/>
              </a:ext>
            </a:extLst>
          </p:cNvPr>
          <p:cNvSpPr>
            <a:spLocks noGrp="1"/>
          </p:cNvSpPr>
          <p:nvPr>
            <p:ph type="body" sz="quarter" idx="3"/>
          </p:nvPr>
        </p:nvSpPr>
        <p:spPr/>
        <p:txBody>
          <a:bodyPr/>
          <a:lstStyle/>
          <a:p>
            <a:r>
              <a:rPr lang="en-US" dirty="0"/>
              <a:t>DEADLINES:</a:t>
            </a:r>
          </a:p>
        </p:txBody>
      </p:sp>
      <p:sp>
        <p:nvSpPr>
          <p:cNvPr id="6" name="Content Placeholder 5">
            <a:extLst>
              <a:ext uri="{FF2B5EF4-FFF2-40B4-BE49-F238E27FC236}">
                <a16:creationId xmlns:a16="http://schemas.microsoft.com/office/drawing/2014/main" id="{B212E184-7CBA-81D0-2713-893CB5DFAF66}"/>
              </a:ext>
            </a:extLst>
          </p:cNvPr>
          <p:cNvSpPr>
            <a:spLocks noGrp="1"/>
          </p:cNvSpPr>
          <p:nvPr>
            <p:ph sz="half" idx="14"/>
          </p:nvPr>
        </p:nvSpPr>
        <p:spPr/>
        <p:txBody>
          <a:bodyPr/>
          <a:lstStyle/>
          <a:p>
            <a:r>
              <a:rPr lang="en-US" i="1" dirty="0"/>
              <a:t>Team Registrations by Sport for the State Office are most time not the same as registrations with the tournament host, please make sure your teams are registered with TAAF prior to registering for the State Tournament</a:t>
            </a:r>
          </a:p>
        </p:txBody>
      </p:sp>
      <p:sp>
        <p:nvSpPr>
          <p:cNvPr id="7" name="Slide Number Placeholder 6">
            <a:extLst>
              <a:ext uri="{FF2B5EF4-FFF2-40B4-BE49-F238E27FC236}">
                <a16:creationId xmlns:a16="http://schemas.microsoft.com/office/drawing/2014/main" id="{0C644C1D-C393-2E76-E47A-5E8B9C203CAD}"/>
              </a:ext>
            </a:extLst>
          </p:cNvPr>
          <p:cNvSpPr>
            <a:spLocks noGrp="1"/>
          </p:cNvSpPr>
          <p:nvPr>
            <p:ph type="sldNum" sz="quarter" idx="12"/>
          </p:nvPr>
        </p:nvSpPr>
        <p:spPr/>
        <p:txBody>
          <a:bodyPr/>
          <a:lstStyle/>
          <a:p>
            <a:fld id="{A49DFD55-3C28-40EF-9E31-A92D2E4017FF}" type="slidenum">
              <a:rPr lang="en-US" smtClean="0"/>
              <a:pPr/>
              <a:t>12</a:t>
            </a:fld>
            <a:endParaRPr lang="en-US" dirty="0"/>
          </a:p>
        </p:txBody>
      </p:sp>
    </p:spTree>
    <p:extLst>
      <p:ext uri="{BB962C8B-B14F-4D97-AF65-F5344CB8AC3E}">
        <p14:creationId xmlns:p14="http://schemas.microsoft.com/office/powerpoint/2010/main" val="2388656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1EDE-5423-435C-B149-87AB1BC22B83}"/>
              </a:ext>
            </a:extLst>
          </p:cNvPr>
          <p:cNvSpPr>
            <a:spLocks noGrp="1"/>
          </p:cNvSpPr>
          <p:nvPr>
            <p:ph type="ctrTitle"/>
          </p:nvPr>
        </p:nvSpPr>
        <p:spPr>
          <a:xfrm>
            <a:off x="4267200" y="1615736"/>
            <a:ext cx="4179570" cy="1524735"/>
          </a:xfrm>
        </p:spPr>
        <p:txBody>
          <a:bodyPr/>
          <a:lstStyle/>
          <a:p>
            <a:r>
              <a:rPr lang="en-US" dirty="0"/>
              <a:t>If you have any question or need help, please reach out to the state office</a:t>
            </a:r>
          </a:p>
        </p:txBody>
      </p:sp>
      <p:sp>
        <p:nvSpPr>
          <p:cNvPr id="3" name="Subtitle 2">
            <a:extLst>
              <a:ext uri="{FF2B5EF4-FFF2-40B4-BE49-F238E27FC236}">
                <a16:creationId xmlns:a16="http://schemas.microsoft.com/office/drawing/2014/main" id="{AF64C29E-DF30-4DC6-AB95-2016F9A703B6}"/>
              </a:ext>
            </a:extLst>
          </p:cNvPr>
          <p:cNvSpPr>
            <a:spLocks noGrp="1"/>
          </p:cNvSpPr>
          <p:nvPr>
            <p:ph type="subTitle" idx="1"/>
          </p:nvPr>
        </p:nvSpPr>
        <p:spPr>
          <a:xfrm>
            <a:off x="4267200" y="3238103"/>
            <a:ext cx="4179570" cy="2850181"/>
          </a:xfrm>
        </p:spPr>
        <p:txBody>
          <a:bodyPr>
            <a:noAutofit/>
          </a:bodyPr>
          <a:lstStyle/>
          <a:p>
            <a:r>
              <a:rPr lang="en-US" dirty="0"/>
              <a:t>Sarah Morris or Ginger Koehn</a:t>
            </a:r>
          </a:p>
          <a:p>
            <a:r>
              <a:rPr lang="en-US" dirty="0"/>
              <a:t>512-863-9400</a:t>
            </a:r>
          </a:p>
          <a:p>
            <a:r>
              <a:rPr lang="en-US" dirty="0">
                <a:hlinkClick r:id="rId3"/>
              </a:rPr>
              <a:t>taafstateoffice@gmail.com</a:t>
            </a:r>
            <a:r>
              <a:rPr lang="en-US" dirty="0"/>
              <a:t> </a:t>
            </a:r>
          </a:p>
          <a:p>
            <a:r>
              <a:rPr lang="en-US" dirty="0">
                <a:hlinkClick r:id="rId4"/>
              </a:rPr>
              <a:t>ginger@taaf.com</a:t>
            </a:r>
            <a:endParaRPr lang="en-US" dirty="0"/>
          </a:p>
          <a:p>
            <a:r>
              <a:rPr lang="en-US" dirty="0">
                <a:hlinkClick r:id="rId5"/>
              </a:rPr>
              <a:t>www.taaf.com</a:t>
            </a:r>
            <a:r>
              <a:rPr lang="en-US" dirty="0"/>
              <a:t> </a:t>
            </a:r>
          </a:p>
          <a:p>
            <a:endParaRPr lang="en-US" dirty="0"/>
          </a:p>
        </p:txBody>
      </p:sp>
      <p:sp>
        <p:nvSpPr>
          <p:cNvPr id="6" name="Slide Number Placeholder 5">
            <a:extLst>
              <a:ext uri="{FF2B5EF4-FFF2-40B4-BE49-F238E27FC236}">
                <a16:creationId xmlns:a16="http://schemas.microsoft.com/office/drawing/2014/main" id="{4C127D99-645F-4FCF-9573-FDFE2A344FA9}"/>
              </a:ext>
            </a:extLst>
          </p:cNvPr>
          <p:cNvSpPr>
            <a:spLocks noGrp="1"/>
          </p:cNvSpPr>
          <p:nvPr>
            <p:ph type="sldNum" sz="quarter" idx="12"/>
          </p:nvPr>
        </p:nvSpPr>
        <p:spPr>
          <a:xfrm>
            <a:off x="9579428" y="6356350"/>
            <a:ext cx="1774371" cy="365125"/>
          </a:xfrm>
        </p:spPr>
        <p:txBody>
          <a:bodyPr/>
          <a:lstStyle/>
          <a:p>
            <a:fld id="{A49DFD55-3C28-40EF-9E31-A92D2E4017FF}" type="slidenum">
              <a:rPr lang="en-US" smtClean="0"/>
              <a:pPr/>
              <a:t>13</a:t>
            </a:fld>
            <a:endParaRPr lang="en-US" dirty="0"/>
          </a:p>
        </p:txBody>
      </p:sp>
    </p:spTree>
    <p:extLst>
      <p:ext uri="{BB962C8B-B14F-4D97-AF65-F5344CB8AC3E}">
        <p14:creationId xmlns:p14="http://schemas.microsoft.com/office/powerpoint/2010/main" val="1969787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a:xfrm>
            <a:off x="1333500" y="1020445"/>
            <a:ext cx="2895600" cy="1325563"/>
          </a:xfrm>
        </p:spPr>
        <p:txBody>
          <a:bodyPr/>
          <a:lstStyle/>
          <a:p>
            <a:r>
              <a:rPr lang="en-US" dirty="0"/>
              <a:t>New Steps</a:t>
            </a:r>
          </a:p>
        </p:txBody>
      </p:sp>
      <p:sp>
        <p:nvSpPr>
          <p:cNvPr id="3" name="Content Placeholder 2">
            <a:extLst>
              <a:ext uri="{FF2B5EF4-FFF2-40B4-BE49-F238E27FC236}">
                <a16:creationId xmlns:a16="http://schemas.microsoft.com/office/drawing/2014/main" id="{5671D7E5-EF66-4BCD-8DAA-E9061157F0BE}"/>
              </a:ext>
            </a:extLst>
          </p:cNvPr>
          <p:cNvSpPr>
            <a:spLocks noGrp="1"/>
          </p:cNvSpPr>
          <p:nvPr>
            <p:ph idx="1"/>
          </p:nvPr>
        </p:nvSpPr>
        <p:spPr>
          <a:xfrm>
            <a:off x="1333500" y="2674013"/>
            <a:ext cx="2895600" cy="3269589"/>
          </a:xfrm>
        </p:spPr>
        <p:txBody>
          <a:bodyPr>
            <a:normAutofit fontScale="85000" lnSpcReduction="10000"/>
          </a:bodyPr>
          <a:lstStyle/>
          <a:p>
            <a:r>
              <a:rPr lang="en-US" dirty="0"/>
              <a:t>Step 1 - # of registered teams by sport</a:t>
            </a:r>
          </a:p>
          <a:p>
            <a:r>
              <a:rPr lang="en-US" dirty="0"/>
              <a:t>Step 2 – renaming # of registered teams to correct team name</a:t>
            </a:r>
          </a:p>
          <a:p>
            <a:r>
              <a:rPr lang="en-US" dirty="0"/>
              <a:t>Step 3 – uploading or adding in roster/coach information</a:t>
            </a:r>
          </a:p>
          <a:p>
            <a:r>
              <a:rPr lang="en-US" dirty="0"/>
              <a:t>Step 4 – uploading copies of waivers/birth certificates</a:t>
            </a:r>
          </a:p>
        </p:txBody>
      </p:sp>
      <p:sp>
        <p:nvSpPr>
          <p:cNvPr id="5" name="Slide Number Placeholder 5">
            <a:extLst>
              <a:ext uri="{FF2B5EF4-FFF2-40B4-BE49-F238E27FC236}">
                <a16:creationId xmlns:a16="http://schemas.microsoft.com/office/drawing/2014/main" id="{B02A8827-B1A1-2D2F-D6DD-E886B886C43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a:t>
            </a:fld>
            <a:endParaRPr lang="en-US" dirty="0"/>
          </a:p>
        </p:txBody>
      </p:sp>
    </p:spTree>
    <p:extLst>
      <p:ext uri="{BB962C8B-B14F-4D97-AF65-F5344CB8AC3E}">
        <p14:creationId xmlns:p14="http://schemas.microsoft.com/office/powerpoint/2010/main" val="1713219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8DBD1-DB29-D44F-FD5A-3071BB37EF37}"/>
              </a:ext>
            </a:extLst>
          </p:cNvPr>
          <p:cNvSpPr>
            <a:spLocks noGrp="1"/>
          </p:cNvSpPr>
          <p:nvPr>
            <p:ph type="ctrTitle"/>
          </p:nvPr>
        </p:nvSpPr>
        <p:spPr>
          <a:xfrm>
            <a:off x="6991350" y="487018"/>
            <a:ext cx="4179570" cy="3377354"/>
          </a:xfrm>
        </p:spPr>
        <p:txBody>
          <a:bodyPr/>
          <a:lstStyle/>
          <a:p>
            <a:r>
              <a:rPr lang="en-US" dirty="0"/>
              <a:t>Team registrations</a:t>
            </a:r>
            <a:br>
              <a:rPr lang="en-US" dirty="0"/>
            </a:br>
            <a:endParaRPr lang="en-US" dirty="0"/>
          </a:p>
        </p:txBody>
      </p:sp>
    </p:spTree>
    <p:extLst>
      <p:ext uri="{BB962C8B-B14F-4D97-AF65-F5344CB8AC3E}">
        <p14:creationId xmlns:p14="http://schemas.microsoft.com/office/powerpoint/2010/main" val="608796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AFA5E-469B-2BFC-9D4E-BD1EC6E48CA0}"/>
              </a:ext>
            </a:extLst>
          </p:cNvPr>
          <p:cNvSpPr>
            <a:spLocks noGrp="1"/>
          </p:cNvSpPr>
          <p:nvPr>
            <p:ph type="ctrTitle"/>
          </p:nvPr>
        </p:nvSpPr>
        <p:spPr>
          <a:xfrm>
            <a:off x="71120" y="2062480"/>
            <a:ext cx="12120880" cy="1366519"/>
          </a:xfrm>
        </p:spPr>
        <p:txBody>
          <a:bodyPr/>
          <a:lstStyle/>
          <a:p>
            <a:r>
              <a:rPr lang="en-US" dirty="0"/>
              <a:t>You will go to </a:t>
            </a:r>
            <a:r>
              <a:rPr lang="en-US" dirty="0">
                <a:hlinkClick r:id="rId3"/>
              </a:rPr>
              <a:t>www.taaf.com</a:t>
            </a:r>
            <a:r>
              <a:rPr lang="en-US" dirty="0"/>
              <a:t> – Member Cities Only </a:t>
            </a:r>
            <a:r>
              <a:rPr lang="en-US"/>
              <a:t>– Downloadable </a:t>
            </a:r>
            <a:r>
              <a:rPr lang="en-US" dirty="0"/>
              <a:t>Files and Links</a:t>
            </a:r>
          </a:p>
        </p:txBody>
      </p:sp>
      <p:cxnSp>
        <p:nvCxnSpPr>
          <p:cNvPr id="21" name="Straight Connector 20">
            <a:extLst>
              <a:ext uri="{FF2B5EF4-FFF2-40B4-BE49-F238E27FC236}">
                <a16:creationId xmlns:a16="http://schemas.microsoft.com/office/drawing/2014/main" id="{944268F6-A361-9907-F87F-9C4377ECAE6D}"/>
              </a:ext>
              <a:ext uri="{C183D7F6-B498-43B3-948B-1728B52AA6E4}">
                <adec:decorative xmlns:adec="http://schemas.microsoft.com/office/drawing/2017/decorative" val="1"/>
              </a:ext>
            </a:extLst>
          </p:cNvPr>
          <p:cNvCxnSpPr>
            <a:cxnSpLocks/>
          </p:cNvCxnSpPr>
          <p:nvPr/>
        </p:nvCxnSpPr>
        <p:spPr>
          <a:xfrm flipH="1" flipV="1">
            <a:off x="0" y="254643"/>
            <a:ext cx="6096000" cy="855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DA9C54C-5021-FE35-B073-A7DC0CE5A384}"/>
              </a:ext>
            </a:extLst>
          </p:cNvPr>
          <p:cNvPicPr>
            <a:picLocks noChangeAspect="1"/>
          </p:cNvPicPr>
          <p:nvPr/>
        </p:nvPicPr>
        <p:blipFill>
          <a:blip r:embed="rId4"/>
          <a:stretch>
            <a:fillRect/>
          </a:stretch>
        </p:blipFill>
        <p:spPr>
          <a:xfrm>
            <a:off x="0" y="4511040"/>
            <a:ext cx="12192000" cy="1178560"/>
          </a:xfrm>
          <a:prstGeom prst="rect">
            <a:avLst/>
          </a:prstGeom>
        </p:spPr>
      </p:pic>
    </p:spTree>
    <p:extLst>
      <p:ext uri="{BB962C8B-B14F-4D97-AF65-F5344CB8AC3E}">
        <p14:creationId xmlns:p14="http://schemas.microsoft.com/office/powerpoint/2010/main" val="2241459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22318" y="268360"/>
            <a:ext cx="7288282" cy="2121177"/>
          </a:xfrm>
        </p:spPr>
        <p:txBody>
          <a:bodyPr/>
          <a:lstStyle/>
          <a:p>
            <a:r>
              <a:rPr lang="en-US" dirty="0"/>
              <a:t>Completing step 1</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sz="half" idx="2"/>
          </p:nvPr>
        </p:nvSpPr>
        <p:spPr>
          <a:xfrm>
            <a:off x="1322388" y="2763078"/>
            <a:ext cx="7288212" cy="3407051"/>
          </a:xfrm>
        </p:spPr>
        <p:txBody>
          <a:bodyPr>
            <a:normAutofit/>
          </a:bodyPr>
          <a:lstStyle/>
          <a:p>
            <a:pPr lvl="1"/>
            <a:r>
              <a:rPr lang="en-US" dirty="0"/>
              <a:t>Verify your membership with your Member ID and Access Code</a:t>
            </a:r>
          </a:p>
          <a:p>
            <a:pPr lvl="1"/>
            <a:r>
              <a:rPr lang="en-US" dirty="0"/>
              <a:t>Beside each sport and correct division, enter the number of teams you have</a:t>
            </a:r>
          </a:p>
          <a:p>
            <a:pPr lvl="1"/>
            <a:r>
              <a:rPr lang="en-US" dirty="0"/>
              <a:t>Example: (35) 11U Youth Flag Football – 21 (teams)</a:t>
            </a:r>
          </a:p>
          <a:p>
            <a:pPr lvl="1"/>
            <a:r>
              <a:rPr lang="en-US" dirty="0"/>
              <a:t>Keep entering number of teams per sport till you have entered them all, click SUBMIT.</a:t>
            </a:r>
          </a:p>
        </p:txBody>
      </p:sp>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5</a:t>
            </a:fld>
            <a:endParaRPr lang="en-US" dirty="0"/>
          </a:p>
        </p:txBody>
      </p:sp>
    </p:spTree>
    <p:extLst>
      <p:ext uri="{BB962C8B-B14F-4D97-AF65-F5344CB8AC3E}">
        <p14:creationId xmlns:p14="http://schemas.microsoft.com/office/powerpoint/2010/main" val="3571516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C97BE-403B-122E-90D1-2788978A0B6F}"/>
              </a:ext>
            </a:extLst>
          </p:cNvPr>
          <p:cNvSpPr>
            <a:spLocks noGrp="1"/>
          </p:cNvSpPr>
          <p:nvPr>
            <p:ph type="ctrTitle"/>
          </p:nvPr>
        </p:nvSpPr>
        <p:spPr>
          <a:xfrm flipH="1">
            <a:off x="11170920" y="3429000"/>
            <a:ext cx="116840" cy="435371"/>
          </a:xfrm>
        </p:spPr>
        <p:txBody>
          <a:bodyPr/>
          <a:lstStyle/>
          <a:p>
            <a:endParaRPr lang="en-US" dirty="0"/>
          </a:p>
        </p:txBody>
      </p:sp>
      <p:pic>
        <p:nvPicPr>
          <p:cNvPr id="4" name="Picture 3">
            <a:extLst>
              <a:ext uri="{FF2B5EF4-FFF2-40B4-BE49-F238E27FC236}">
                <a16:creationId xmlns:a16="http://schemas.microsoft.com/office/drawing/2014/main" id="{0B902824-E6B1-15DB-1683-9B5A7CF76E49}"/>
              </a:ext>
            </a:extLst>
          </p:cNvPr>
          <p:cNvPicPr>
            <a:picLocks noChangeAspect="1"/>
          </p:cNvPicPr>
          <p:nvPr/>
        </p:nvPicPr>
        <p:blipFill>
          <a:blip r:embed="rId3"/>
          <a:stretch>
            <a:fillRect/>
          </a:stretch>
        </p:blipFill>
        <p:spPr>
          <a:xfrm>
            <a:off x="312927" y="294639"/>
            <a:ext cx="5074422" cy="3417033"/>
          </a:xfrm>
          <a:prstGeom prst="rect">
            <a:avLst/>
          </a:prstGeom>
        </p:spPr>
      </p:pic>
      <p:pic>
        <p:nvPicPr>
          <p:cNvPr id="8" name="Picture 7">
            <a:extLst>
              <a:ext uri="{FF2B5EF4-FFF2-40B4-BE49-F238E27FC236}">
                <a16:creationId xmlns:a16="http://schemas.microsoft.com/office/drawing/2014/main" id="{D4395F48-AC44-9BD7-6435-087459CDECE0}"/>
              </a:ext>
            </a:extLst>
          </p:cNvPr>
          <p:cNvPicPr>
            <a:picLocks noChangeAspect="1"/>
          </p:cNvPicPr>
          <p:nvPr/>
        </p:nvPicPr>
        <p:blipFill>
          <a:blip r:embed="rId4"/>
          <a:stretch>
            <a:fillRect/>
          </a:stretch>
        </p:blipFill>
        <p:spPr>
          <a:xfrm>
            <a:off x="2850138" y="1977810"/>
            <a:ext cx="5074422" cy="3467724"/>
          </a:xfrm>
          <a:prstGeom prst="rect">
            <a:avLst/>
          </a:prstGeom>
        </p:spPr>
      </p:pic>
      <p:pic>
        <p:nvPicPr>
          <p:cNvPr id="6" name="Picture 5">
            <a:extLst>
              <a:ext uri="{FF2B5EF4-FFF2-40B4-BE49-F238E27FC236}">
                <a16:creationId xmlns:a16="http://schemas.microsoft.com/office/drawing/2014/main" id="{34B21A0A-9FAA-140D-71FD-5CBB329799E8}"/>
              </a:ext>
            </a:extLst>
          </p:cNvPr>
          <p:cNvPicPr>
            <a:picLocks noChangeAspect="1"/>
          </p:cNvPicPr>
          <p:nvPr/>
        </p:nvPicPr>
        <p:blipFill>
          <a:blip r:embed="rId5"/>
          <a:stretch>
            <a:fillRect/>
          </a:stretch>
        </p:blipFill>
        <p:spPr>
          <a:xfrm>
            <a:off x="6878127" y="3236591"/>
            <a:ext cx="5074422" cy="3572039"/>
          </a:xfrm>
          <a:prstGeom prst="rect">
            <a:avLst/>
          </a:prstGeom>
        </p:spPr>
      </p:pic>
    </p:spTree>
    <p:extLst>
      <p:ext uri="{BB962C8B-B14F-4D97-AF65-F5344CB8AC3E}">
        <p14:creationId xmlns:p14="http://schemas.microsoft.com/office/powerpoint/2010/main" val="334696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E2E6A-35EC-1B8E-0FD7-8C67870ACA64}"/>
              </a:ext>
            </a:extLst>
          </p:cNvPr>
          <p:cNvSpPr>
            <a:spLocks noGrp="1"/>
          </p:cNvSpPr>
          <p:nvPr>
            <p:ph type="title"/>
          </p:nvPr>
        </p:nvSpPr>
        <p:spPr>
          <a:xfrm>
            <a:off x="2933700" y="568961"/>
            <a:ext cx="8420100" cy="1780860"/>
          </a:xfrm>
        </p:spPr>
        <p:txBody>
          <a:bodyPr/>
          <a:lstStyle/>
          <a:p>
            <a:r>
              <a:rPr lang="en-US" dirty="0"/>
              <a:t>Why step 2</a:t>
            </a:r>
          </a:p>
        </p:txBody>
      </p:sp>
      <p:sp>
        <p:nvSpPr>
          <p:cNvPr id="12" name="Text Placeholder 11">
            <a:extLst>
              <a:ext uri="{FF2B5EF4-FFF2-40B4-BE49-F238E27FC236}">
                <a16:creationId xmlns:a16="http://schemas.microsoft.com/office/drawing/2014/main" id="{554B61B9-26F6-B304-92CD-03053DAAF2A8}"/>
              </a:ext>
            </a:extLst>
          </p:cNvPr>
          <p:cNvSpPr>
            <a:spLocks noGrp="1"/>
          </p:cNvSpPr>
          <p:nvPr>
            <p:ph type="body" idx="1"/>
          </p:nvPr>
        </p:nvSpPr>
        <p:spPr>
          <a:xfrm>
            <a:off x="2933700" y="2797255"/>
            <a:ext cx="3924300" cy="464499"/>
          </a:xfrm>
        </p:spPr>
        <p:txBody>
          <a:bodyPr/>
          <a:lstStyle/>
          <a:p>
            <a:r>
              <a:rPr lang="en-US" dirty="0"/>
              <a:t>Regional and State Tournaments</a:t>
            </a:r>
          </a:p>
        </p:txBody>
      </p:sp>
      <p:sp>
        <p:nvSpPr>
          <p:cNvPr id="35" name="Content Placeholder 34">
            <a:extLst>
              <a:ext uri="{FF2B5EF4-FFF2-40B4-BE49-F238E27FC236}">
                <a16:creationId xmlns:a16="http://schemas.microsoft.com/office/drawing/2014/main" id="{EDBE6233-75E9-40D1-968F-58CA9AD0FF50}"/>
              </a:ext>
            </a:extLst>
          </p:cNvPr>
          <p:cNvSpPr>
            <a:spLocks noGrp="1"/>
          </p:cNvSpPr>
          <p:nvPr>
            <p:ph sz="half" idx="13"/>
          </p:nvPr>
        </p:nvSpPr>
        <p:spPr>
          <a:xfrm>
            <a:off x="2933700" y="3251596"/>
            <a:ext cx="3943627" cy="3234264"/>
          </a:xfrm>
        </p:spPr>
        <p:txBody>
          <a:bodyPr>
            <a:normAutofit/>
          </a:bodyPr>
          <a:lstStyle/>
          <a:p>
            <a:r>
              <a:rPr lang="en-US" dirty="0"/>
              <a:t>Tournament Hosts need to know that the team is registered with TAAF (insurance purpose), the names of the teams with their coaches information, and rosters to verify athletes.</a:t>
            </a:r>
          </a:p>
          <a:p>
            <a:endParaRPr lang="en-US" dirty="0"/>
          </a:p>
        </p:txBody>
      </p:sp>
      <p:sp>
        <p:nvSpPr>
          <p:cNvPr id="14" name="Text Placeholder 13">
            <a:extLst>
              <a:ext uri="{FF2B5EF4-FFF2-40B4-BE49-F238E27FC236}">
                <a16:creationId xmlns:a16="http://schemas.microsoft.com/office/drawing/2014/main" id="{CB9F9E8B-42CD-AC26-AFC9-F1F66695693B}"/>
              </a:ext>
            </a:extLst>
          </p:cNvPr>
          <p:cNvSpPr>
            <a:spLocks noGrp="1"/>
          </p:cNvSpPr>
          <p:nvPr>
            <p:ph type="body" sz="quarter" idx="3"/>
          </p:nvPr>
        </p:nvSpPr>
        <p:spPr>
          <a:xfrm>
            <a:off x="7410173" y="2797255"/>
            <a:ext cx="3943627" cy="464499"/>
          </a:xfrm>
        </p:spPr>
        <p:txBody>
          <a:bodyPr/>
          <a:lstStyle/>
          <a:p>
            <a:r>
              <a:rPr lang="en-US" dirty="0"/>
              <a:t>What is needed:</a:t>
            </a:r>
          </a:p>
        </p:txBody>
      </p:sp>
      <p:sp>
        <p:nvSpPr>
          <p:cNvPr id="50" name="Content Placeholder 49">
            <a:extLst>
              <a:ext uri="{FF2B5EF4-FFF2-40B4-BE49-F238E27FC236}">
                <a16:creationId xmlns:a16="http://schemas.microsoft.com/office/drawing/2014/main" id="{8F6B2AE9-DDE4-FD99-A235-3B39EEE21481}"/>
              </a:ext>
            </a:extLst>
          </p:cNvPr>
          <p:cNvSpPr>
            <a:spLocks noGrp="1"/>
          </p:cNvSpPr>
          <p:nvPr>
            <p:ph sz="half" idx="14"/>
          </p:nvPr>
        </p:nvSpPr>
        <p:spPr>
          <a:xfrm>
            <a:off x="7410173" y="3251595"/>
            <a:ext cx="3943627" cy="3234264"/>
          </a:xfrm>
        </p:spPr>
        <p:txBody>
          <a:bodyPr>
            <a:normAutofit/>
          </a:bodyPr>
          <a:lstStyle/>
          <a:p>
            <a:pPr lvl="1"/>
            <a:r>
              <a:rPr lang="en-US" dirty="0"/>
              <a:t>Team Name</a:t>
            </a:r>
          </a:p>
          <a:p>
            <a:pPr lvl="1"/>
            <a:r>
              <a:rPr lang="en-US" dirty="0"/>
              <a:t>Coaches Information</a:t>
            </a:r>
          </a:p>
          <a:p>
            <a:pPr lvl="1"/>
            <a:r>
              <a:rPr lang="en-US" dirty="0"/>
              <a:t>Rosters</a:t>
            </a:r>
          </a:p>
        </p:txBody>
      </p:sp>
      <p:sp>
        <p:nvSpPr>
          <p:cNvPr id="8" name="Slide Number Placeholder 7">
            <a:extLst>
              <a:ext uri="{FF2B5EF4-FFF2-40B4-BE49-F238E27FC236}">
                <a16:creationId xmlns:a16="http://schemas.microsoft.com/office/drawing/2014/main" id="{8F44A959-C2BB-9170-C99C-1A2EDB71B994}"/>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7</a:t>
            </a:fld>
            <a:endParaRPr lang="en-US" dirty="0"/>
          </a:p>
        </p:txBody>
      </p:sp>
    </p:spTree>
    <p:extLst>
      <p:ext uri="{BB962C8B-B14F-4D97-AF65-F5344CB8AC3E}">
        <p14:creationId xmlns:p14="http://schemas.microsoft.com/office/powerpoint/2010/main" val="103458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1341120" y="558801"/>
            <a:ext cx="9953308" cy="1780860"/>
          </a:xfrm>
        </p:spPr>
        <p:txBody>
          <a:bodyPr/>
          <a:lstStyle/>
          <a:p>
            <a:r>
              <a:rPr lang="en-US" dirty="0"/>
              <a:t>Options on step 2</a:t>
            </a:r>
          </a:p>
        </p:txBody>
      </p:sp>
      <p:sp>
        <p:nvSpPr>
          <p:cNvPr id="13" name="Text Placeholder 12">
            <a:extLst>
              <a:ext uri="{FF2B5EF4-FFF2-40B4-BE49-F238E27FC236}">
                <a16:creationId xmlns:a16="http://schemas.microsoft.com/office/drawing/2014/main" id="{7E5B6E40-3A7D-ACF7-AA38-25977D322D81}"/>
              </a:ext>
            </a:extLst>
          </p:cNvPr>
          <p:cNvSpPr>
            <a:spLocks noGrp="1"/>
          </p:cNvSpPr>
          <p:nvPr>
            <p:ph type="body" idx="1"/>
          </p:nvPr>
        </p:nvSpPr>
        <p:spPr>
          <a:xfrm>
            <a:off x="1341120" y="2960877"/>
            <a:ext cx="2722880" cy="351284"/>
          </a:xfrm>
        </p:spPr>
        <p:txBody>
          <a:bodyPr/>
          <a:lstStyle/>
          <a:p>
            <a:r>
              <a:rPr lang="en-US" dirty="0"/>
              <a:t>ROSTERS:</a:t>
            </a:r>
          </a:p>
        </p:txBody>
      </p:sp>
      <p:sp>
        <p:nvSpPr>
          <p:cNvPr id="36" name="Content Placeholder 35">
            <a:extLst>
              <a:ext uri="{FF2B5EF4-FFF2-40B4-BE49-F238E27FC236}">
                <a16:creationId xmlns:a16="http://schemas.microsoft.com/office/drawing/2014/main" id="{E71298F0-74F1-FECA-0F02-495F9A2EBA7B}"/>
              </a:ext>
            </a:extLst>
          </p:cNvPr>
          <p:cNvSpPr>
            <a:spLocks noGrp="1"/>
          </p:cNvSpPr>
          <p:nvPr>
            <p:ph sz="half" idx="15"/>
          </p:nvPr>
        </p:nvSpPr>
        <p:spPr>
          <a:xfrm>
            <a:off x="1341120" y="3392035"/>
            <a:ext cx="2722880" cy="2907164"/>
          </a:xfrm>
        </p:spPr>
        <p:txBody>
          <a:bodyPr>
            <a:normAutofit/>
          </a:bodyPr>
          <a:lstStyle/>
          <a:p>
            <a:pPr marL="285750" indent="-285750">
              <a:buFont typeface="Arial" panose="020B0604020202020204" pitchFamily="34" charset="0"/>
              <a:buChar char="•"/>
            </a:pPr>
            <a:r>
              <a:rPr lang="en-US" dirty="0"/>
              <a:t>You can upload a file of your rosters already signed</a:t>
            </a:r>
          </a:p>
          <a:p>
            <a:pPr marL="285750" indent="-285750">
              <a:buFont typeface="Arial" panose="020B0604020202020204" pitchFamily="34" charset="0"/>
              <a:buChar char="•"/>
            </a:pPr>
            <a:r>
              <a:rPr lang="en-US" dirty="0"/>
              <a:t>Enter in your roster information (athletes information)</a:t>
            </a:r>
          </a:p>
        </p:txBody>
      </p:sp>
      <p:sp>
        <p:nvSpPr>
          <p:cNvPr id="15" name="Text Placeholder 14">
            <a:extLst>
              <a:ext uri="{FF2B5EF4-FFF2-40B4-BE49-F238E27FC236}">
                <a16:creationId xmlns:a16="http://schemas.microsoft.com/office/drawing/2014/main" id="{A536BD54-EFA1-25A2-9F04-4F22C36E2A5D}"/>
              </a:ext>
            </a:extLst>
          </p:cNvPr>
          <p:cNvSpPr>
            <a:spLocks noGrp="1"/>
          </p:cNvSpPr>
          <p:nvPr>
            <p:ph type="body" idx="10"/>
          </p:nvPr>
        </p:nvSpPr>
        <p:spPr>
          <a:xfrm>
            <a:off x="4754881" y="2960877"/>
            <a:ext cx="5516880" cy="351284"/>
          </a:xfrm>
        </p:spPr>
        <p:txBody>
          <a:bodyPr/>
          <a:lstStyle/>
          <a:p>
            <a:r>
              <a:rPr lang="en-US" dirty="0"/>
              <a:t>TEAM INFORMATION</a:t>
            </a:r>
          </a:p>
          <a:p>
            <a:endParaRPr lang="en-US" dirty="0"/>
          </a:p>
        </p:txBody>
      </p:sp>
      <p:sp>
        <p:nvSpPr>
          <p:cNvPr id="14" name="Content Placeholder 13">
            <a:extLst>
              <a:ext uri="{FF2B5EF4-FFF2-40B4-BE49-F238E27FC236}">
                <a16:creationId xmlns:a16="http://schemas.microsoft.com/office/drawing/2014/main" id="{5112969F-EB84-49D5-7100-1FB28870FB30}"/>
              </a:ext>
            </a:extLst>
          </p:cNvPr>
          <p:cNvSpPr>
            <a:spLocks noGrp="1"/>
          </p:cNvSpPr>
          <p:nvPr>
            <p:ph sz="half" idx="14"/>
          </p:nvPr>
        </p:nvSpPr>
        <p:spPr>
          <a:xfrm>
            <a:off x="4754881" y="3324859"/>
            <a:ext cx="5506720" cy="3031489"/>
          </a:xfrm>
        </p:spPr>
        <p:txBody>
          <a:bodyPr>
            <a:normAutofit lnSpcReduction="10000"/>
          </a:bodyPr>
          <a:lstStyle/>
          <a:p>
            <a:r>
              <a:rPr lang="en-US" dirty="0"/>
              <a:t>When logging in to Step 2, you can change the team registration to the correct team name. Example: (35) 11U Youth Flag Football Team 1 – Team TAAF</a:t>
            </a:r>
          </a:p>
          <a:p>
            <a:r>
              <a:rPr lang="en-US" dirty="0"/>
              <a:t>Then you can change the contact to the coaches information (needed for any verifications or questions and to be able to share information with coaches)</a:t>
            </a:r>
          </a:p>
          <a:p>
            <a:r>
              <a:rPr lang="en-US" dirty="0"/>
              <a:t>Upload or enter rosters, needed for insurance purposes. If entering rosters, you will receive a link to send to parents for signatures for a waiver.</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10373350" y="6356349"/>
            <a:ext cx="987552" cy="365125"/>
          </a:xfrm>
        </p:spPr>
        <p:txBody>
          <a:bodyPr/>
          <a:lstStyle/>
          <a:p>
            <a:fld id="{A49DFD55-3C28-40EF-9E31-A92D2E4017FF}" type="slidenum">
              <a:rPr lang="en-US" smtClean="0"/>
              <a:pPr/>
              <a:t>8</a:t>
            </a:fld>
            <a:endParaRPr lang="en-US" dirty="0"/>
          </a:p>
        </p:txBody>
      </p:sp>
    </p:spTree>
    <p:extLst>
      <p:ext uri="{BB962C8B-B14F-4D97-AF65-F5344CB8AC3E}">
        <p14:creationId xmlns:p14="http://schemas.microsoft.com/office/powerpoint/2010/main" val="636929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8FC28-E0BD-4387-B8BE-9965D1A57FF1}"/>
              </a:ext>
            </a:extLst>
          </p:cNvPr>
          <p:cNvSpPr>
            <a:spLocks noGrp="1"/>
          </p:cNvSpPr>
          <p:nvPr>
            <p:ph type="title"/>
          </p:nvPr>
        </p:nvSpPr>
        <p:spPr>
          <a:xfrm>
            <a:off x="5476874" y="1671639"/>
            <a:ext cx="5884027" cy="1204912"/>
          </a:xfrm>
        </p:spPr>
        <p:txBody>
          <a:bodyPr>
            <a:normAutofit fontScale="90000"/>
          </a:bodyPr>
          <a:lstStyle/>
          <a:p>
            <a:r>
              <a:rPr lang="en-US" dirty="0"/>
              <a:t>You can also find Step 2 at the top of the page from Step 1 – Team Mgmt.</a:t>
            </a:r>
          </a:p>
        </p:txBody>
      </p:sp>
      <p:sp>
        <p:nvSpPr>
          <p:cNvPr id="6" name="Slide Number Placeholder 5">
            <a:extLst>
              <a:ext uri="{FF2B5EF4-FFF2-40B4-BE49-F238E27FC236}">
                <a16:creationId xmlns:a16="http://schemas.microsoft.com/office/drawing/2014/main" id="{7C4B8313-9270-4128-8674-3A3E42B806BC}"/>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9</a:t>
            </a:fld>
            <a:endParaRPr lang="en-US" dirty="0"/>
          </a:p>
        </p:txBody>
      </p:sp>
      <p:pic>
        <p:nvPicPr>
          <p:cNvPr id="7" name="Content Placeholder 6">
            <a:extLst>
              <a:ext uri="{FF2B5EF4-FFF2-40B4-BE49-F238E27FC236}">
                <a16:creationId xmlns:a16="http://schemas.microsoft.com/office/drawing/2014/main" id="{1C4517A3-807C-D2C6-5D7C-807318498DA3}"/>
              </a:ext>
            </a:extLst>
          </p:cNvPr>
          <p:cNvPicPr>
            <a:picLocks noGrp="1" noChangeAspect="1"/>
          </p:cNvPicPr>
          <p:nvPr>
            <p:ph sz="half" idx="14"/>
          </p:nvPr>
        </p:nvPicPr>
        <p:blipFill>
          <a:blip r:embed="rId3"/>
          <a:stretch>
            <a:fillRect/>
          </a:stretch>
        </p:blipFill>
        <p:spPr>
          <a:xfrm>
            <a:off x="2097741" y="3065930"/>
            <a:ext cx="9262409" cy="3453204"/>
          </a:xfrm>
        </p:spPr>
      </p:pic>
      <p:cxnSp>
        <p:nvCxnSpPr>
          <p:cNvPr id="23" name="Straight Connector 22">
            <a:extLst>
              <a:ext uri="{FF2B5EF4-FFF2-40B4-BE49-F238E27FC236}">
                <a16:creationId xmlns:a16="http://schemas.microsoft.com/office/drawing/2014/main" id="{D87F08D6-2CA7-4A5A-BE34-07113DCA535D}"/>
              </a:ext>
              <a:ext uri="{C183D7F6-B498-43B3-948B-1728B52AA6E4}">
                <adec:decorative xmlns:adec="http://schemas.microsoft.com/office/drawing/2017/decorative" val="1"/>
              </a:ext>
            </a:extLst>
          </p:cNvPr>
          <p:cNvCxnSpPr>
            <a:cxnSpLocks/>
          </p:cNvCxnSpPr>
          <p:nvPr userDrawn="1"/>
        </p:nvCxnSpPr>
        <p:spPr>
          <a:xfrm flipH="1" flipV="1">
            <a:off x="0" y="876300"/>
            <a:ext cx="5246255" cy="17098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C90153E3-8272-1E4A-C824-BB0F8E03BD45}"/>
              </a:ext>
            </a:extLst>
          </p:cNvPr>
          <p:cNvSpPr>
            <a:spLocks noGrp="1"/>
          </p:cNvSpPr>
          <p:nvPr>
            <p:ph type="pic" sz="quarter" idx="13"/>
          </p:nvPr>
        </p:nvSpPr>
        <p:spPr/>
        <p:txBody>
          <a:bodyPr/>
          <a:lstStyle/>
          <a:p>
            <a:endParaRPr lang="en-US" dirty="0"/>
          </a:p>
        </p:txBody>
      </p:sp>
    </p:spTree>
    <p:extLst>
      <p:ext uri="{BB962C8B-B14F-4D97-AF65-F5344CB8AC3E}">
        <p14:creationId xmlns:p14="http://schemas.microsoft.com/office/powerpoint/2010/main" val="1742861620"/>
      </p:ext>
    </p:extLst>
  </p:cSld>
  <p:clrMapOvr>
    <a:masterClrMapping/>
  </p:clrMapOvr>
</p:sld>
</file>

<file path=ppt/theme/theme1.xml><?xml version="1.0" encoding="utf-8"?>
<a:theme xmlns:a="http://schemas.openxmlformats.org/drawingml/2006/main" name="Custom">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stom" id="{F85C13B5-8B75-4CB8-BA5E-9CAC0747196D}" vid="{617487EE-AB70-4C55-8A81-E6744CC4A2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168DCE-134F-4610-A6AA-88CEBE8D71D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CABF691C-888B-4061-8A6F-D5CE84A0254B}">
  <ds:schemaRefs>
    <ds:schemaRef ds:uri="http://schemas.microsoft.com/sharepoint/v3/contenttype/forms"/>
  </ds:schemaRefs>
</ds:datastoreItem>
</file>

<file path=customXml/itemProps3.xml><?xml version="1.0" encoding="utf-8"?>
<ds:datastoreItem xmlns:ds="http://schemas.openxmlformats.org/officeDocument/2006/customXml" ds:itemID="{5EDE3176-A15D-46A3-BDDB-64A0D73632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{9052E85B-61F7-44F5-91EA-6F93E6F359E9}tf67328976_win32</Template>
  <TotalTime>1053</TotalTime>
  <Words>567</Words>
  <Application>Microsoft Office PowerPoint</Application>
  <PresentationFormat>Widescreen</PresentationFormat>
  <Paragraphs>92</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Tenorite</vt:lpstr>
      <vt:lpstr>Custom</vt:lpstr>
      <vt:lpstr>How to register taaf teams online (new online registration system) </vt:lpstr>
      <vt:lpstr>New Steps</vt:lpstr>
      <vt:lpstr>Team registrations </vt:lpstr>
      <vt:lpstr>You will go to www.taaf.com – Member Cities Only – Downloadable Files and Links</vt:lpstr>
      <vt:lpstr>Completing step 1</vt:lpstr>
      <vt:lpstr>PowerPoint Presentation</vt:lpstr>
      <vt:lpstr>Why step 2</vt:lpstr>
      <vt:lpstr>Options on step 2</vt:lpstr>
      <vt:lpstr>You can also find Step 2 at the top of the page from Step 1 – Team Mgmt.</vt:lpstr>
      <vt:lpstr>Step 2 – Team MGMT.</vt:lpstr>
      <vt:lpstr>Edit a submission</vt:lpstr>
      <vt:lpstr>Registration deadlines</vt:lpstr>
      <vt:lpstr>If you have any question or need help, please reach out to the state office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Ginger Koehn</dc:creator>
  <cp:lastModifiedBy>Ginger Koehn</cp:lastModifiedBy>
  <cp:revision>3</cp:revision>
  <dcterms:created xsi:type="dcterms:W3CDTF">2024-11-05T19:10:26Z</dcterms:created>
  <dcterms:modified xsi:type="dcterms:W3CDTF">2024-11-14T16:20:43Z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